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8.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5.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6.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9.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30"/>
  </p:notesMasterIdLst>
  <p:handoutMasterIdLst>
    <p:handoutMasterId r:id="rId31"/>
  </p:handoutMasterIdLst>
  <p:sldIdLst>
    <p:sldId id="290" r:id="rId2"/>
    <p:sldId id="301" r:id="rId3"/>
    <p:sldId id="310" r:id="rId4"/>
    <p:sldId id="311" r:id="rId5"/>
    <p:sldId id="303" r:id="rId6"/>
    <p:sldId id="304" r:id="rId7"/>
    <p:sldId id="306" r:id="rId8"/>
    <p:sldId id="307" r:id="rId9"/>
    <p:sldId id="308" r:id="rId10"/>
    <p:sldId id="313" r:id="rId11"/>
    <p:sldId id="318" r:id="rId12"/>
    <p:sldId id="314" r:id="rId13"/>
    <p:sldId id="316" r:id="rId14"/>
    <p:sldId id="320" r:id="rId15"/>
    <p:sldId id="317" r:id="rId16"/>
    <p:sldId id="319" r:id="rId17"/>
    <p:sldId id="321" r:id="rId18"/>
    <p:sldId id="322" r:id="rId19"/>
    <p:sldId id="327" r:id="rId20"/>
    <p:sldId id="328" r:id="rId21"/>
    <p:sldId id="326" r:id="rId22"/>
    <p:sldId id="325" r:id="rId23"/>
    <p:sldId id="329" r:id="rId24"/>
    <p:sldId id="330" r:id="rId25"/>
    <p:sldId id="331" r:id="rId26"/>
    <p:sldId id="332" r:id="rId27"/>
    <p:sldId id="333" r:id="rId28"/>
    <p:sldId id="334"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nwari, Mahrukh" initials="AM" lastIdx="1"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22F1A"/>
    <a:srgbClr val="367C2B"/>
    <a:srgbClr val="FFFF99"/>
    <a:srgbClr val="FFDE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503F326-0864-4BC1-A1D1-0EEED70A29D9}" v="771" dt="2019-11-20T06:51:12.98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787" autoAdjust="0"/>
    <p:restoredTop sz="89001" autoAdjust="0"/>
  </p:normalViewPr>
  <p:slideViewPr>
    <p:cSldViewPr snapToGrid="0" snapToObjects="1">
      <p:cViewPr>
        <p:scale>
          <a:sx n="120" d="100"/>
          <a:sy n="120" d="100"/>
        </p:scale>
        <p:origin x="144" y="48"/>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notesViewPr>
    <p:cSldViewPr snapToGrid="0" snapToObjects="1">
      <p:cViewPr varScale="1">
        <p:scale>
          <a:sx n="100" d="100"/>
          <a:sy n="100" d="100"/>
        </p:scale>
        <p:origin x="3552" y="72"/>
      </p:cViewPr>
      <p:guideLst/>
    </p:cSldViewPr>
  </p:notes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notesMaster" Target="notesMasters/notesMaster1.xml"/><Relationship Id="rId31" Type="http://schemas.openxmlformats.org/officeDocument/2006/relationships/handoutMaster" Target="handoutMasters/handoutMaster1.xml"/><Relationship Id="rId32" Type="http://schemas.openxmlformats.org/officeDocument/2006/relationships/commentAuthors" Target="commentAuthors.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presProps" Target="presProps.xml"/><Relationship Id="rId34" Type="http://schemas.openxmlformats.org/officeDocument/2006/relationships/viewProps" Target="viewProps.xml"/><Relationship Id="rId35" Type="http://schemas.openxmlformats.org/officeDocument/2006/relationships/theme" Target="theme/theme1.xml"/><Relationship Id="rId36"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microsoft.com/office/2015/10/relationships/revisionInfo" Target="revisionInfo.xml"/></Relationships>
</file>

<file path=ppt/diagrams/colors1.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20F5E43-FB3F-244B-B6B4-E279CE7AAC37}" type="doc">
      <dgm:prSet loTypeId="urn:microsoft.com/office/officeart/2005/8/layout/cycle5" loCatId="" qsTypeId="urn:microsoft.com/office/officeart/2005/8/quickstyle/simple3" qsCatId="simple" csTypeId="urn:microsoft.com/office/officeart/2005/8/colors/accent5_2" csCatId="accent5" phldr="1"/>
      <dgm:spPr/>
      <dgm:t>
        <a:bodyPr/>
        <a:lstStyle/>
        <a:p>
          <a:endParaRPr lang="en-US"/>
        </a:p>
      </dgm:t>
    </dgm:pt>
    <dgm:pt modelId="{2A06F7A8-FB60-F044-B91A-6A41F293A8A7}">
      <dgm:prSet phldrT="[Text]" custT="1"/>
      <dgm:spPr/>
      <dgm:t>
        <a:bodyPr/>
        <a:lstStyle/>
        <a:p>
          <a:r>
            <a:rPr lang="en-US" sz="2000" b="1" i="0">
              <a:ln/>
              <a:solidFill>
                <a:srgbClr val="367C2B"/>
              </a:solidFill>
              <a:latin typeface="Helvetica Neue Condensed" charset="0"/>
              <a:ea typeface="Helvetica Neue Condensed" charset="0"/>
              <a:cs typeface="Helvetica Neue Condensed" charset="0"/>
            </a:rPr>
            <a:t>Use cases</a:t>
          </a:r>
          <a:endParaRPr lang="en-US" sz="2000" b="1" i="0" dirty="0">
            <a:ln/>
            <a:solidFill>
              <a:srgbClr val="367C2B"/>
            </a:solidFill>
            <a:latin typeface="Helvetica Neue Condensed" charset="0"/>
            <a:ea typeface="Helvetica Neue Condensed" charset="0"/>
            <a:cs typeface="Helvetica Neue Condensed" charset="0"/>
          </a:endParaRPr>
        </a:p>
      </dgm:t>
    </dgm:pt>
    <dgm:pt modelId="{B705F65A-4893-C648-B9EF-47DD09F92823}" type="parTrans" cxnId="{A8CFE79E-5CD0-1F44-BFC9-521AE22FCA98}">
      <dgm:prSet/>
      <dgm:spPr/>
      <dgm:t>
        <a:bodyPr/>
        <a:lstStyle/>
        <a:p>
          <a:endParaRPr lang="en-US" sz="2000" b="1" i="0">
            <a:ln>
              <a:solidFill>
                <a:srgbClr val="FFDE00"/>
              </a:solidFill>
            </a:ln>
            <a:solidFill>
              <a:srgbClr val="367C2B"/>
            </a:solidFill>
            <a:latin typeface="Helvetica Neue Condensed" charset="0"/>
            <a:ea typeface="Helvetica Neue Condensed" charset="0"/>
            <a:cs typeface="Helvetica Neue Condensed" charset="0"/>
          </a:endParaRPr>
        </a:p>
      </dgm:t>
    </dgm:pt>
    <dgm:pt modelId="{2FAC87A3-F862-0642-9F69-CA3F2B50EE6A}" type="sibTrans" cxnId="{A8CFE79E-5CD0-1F44-BFC9-521AE22FCA98}">
      <dgm:prSet/>
      <dgm:spPr/>
      <dgm:t>
        <a:bodyPr/>
        <a:lstStyle/>
        <a:p>
          <a:endParaRPr lang="en-US" sz="2000" b="1" i="0">
            <a:ln>
              <a:solidFill>
                <a:srgbClr val="FFDE00"/>
              </a:solidFill>
            </a:ln>
            <a:solidFill>
              <a:srgbClr val="367C2B"/>
            </a:solidFill>
            <a:latin typeface="Helvetica Neue Condensed" charset="0"/>
            <a:ea typeface="Helvetica Neue Condensed" charset="0"/>
            <a:cs typeface="Helvetica Neue Condensed" charset="0"/>
          </a:endParaRPr>
        </a:p>
      </dgm:t>
    </dgm:pt>
    <dgm:pt modelId="{D7F63BC2-6AAD-9348-9DEA-878557BEA07D}">
      <dgm:prSet phldrT="[Text]" custT="1"/>
      <dgm:spPr/>
      <dgm:t>
        <a:bodyPr/>
        <a:lstStyle/>
        <a:p>
          <a:r>
            <a:rPr lang="en-US" sz="2000" b="1" i="0" dirty="0">
              <a:ln/>
              <a:solidFill>
                <a:srgbClr val="367C2B"/>
              </a:solidFill>
              <a:latin typeface="Helvetica Neue Condensed" charset="0"/>
              <a:ea typeface="Helvetica Neue Condensed" charset="0"/>
              <a:cs typeface="Helvetica Neue Condensed" charset="0"/>
            </a:rPr>
            <a:t>Requirements</a:t>
          </a:r>
        </a:p>
      </dgm:t>
    </dgm:pt>
    <dgm:pt modelId="{5D656FC1-0C47-D340-BCDF-4AA1C9488965}" type="parTrans" cxnId="{050C66C4-BD64-D041-AB7A-F6D8BD06B1D2}">
      <dgm:prSet/>
      <dgm:spPr/>
      <dgm:t>
        <a:bodyPr/>
        <a:lstStyle/>
        <a:p>
          <a:endParaRPr lang="en-US" sz="2000" b="1" i="0">
            <a:ln>
              <a:solidFill>
                <a:srgbClr val="FFDE00"/>
              </a:solidFill>
            </a:ln>
            <a:solidFill>
              <a:srgbClr val="367C2B"/>
            </a:solidFill>
            <a:latin typeface="Helvetica Neue Condensed" charset="0"/>
            <a:ea typeface="Helvetica Neue Condensed" charset="0"/>
            <a:cs typeface="Helvetica Neue Condensed" charset="0"/>
          </a:endParaRPr>
        </a:p>
      </dgm:t>
    </dgm:pt>
    <dgm:pt modelId="{3EDB991E-5CFE-684A-936A-9397EE6EA46F}" type="sibTrans" cxnId="{050C66C4-BD64-D041-AB7A-F6D8BD06B1D2}">
      <dgm:prSet/>
      <dgm:spPr/>
      <dgm:t>
        <a:bodyPr/>
        <a:lstStyle/>
        <a:p>
          <a:endParaRPr lang="en-US" sz="2000" b="1" i="0">
            <a:ln>
              <a:solidFill>
                <a:srgbClr val="FFDE00"/>
              </a:solidFill>
            </a:ln>
            <a:solidFill>
              <a:srgbClr val="367C2B"/>
            </a:solidFill>
            <a:latin typeface="Helvetica Neue Condensed" charset="0"/>
            <a:ea typeface="Helvetica Neue Condensed" charset="0"/>
            <a:cs typeface="Helvetica Neue Condensed" charset="0"/>
          </a:endParaRPr>
        </a:p>
      </dgm:t>
    </dgm:pt>
    <dgm:pt modelId="{C9436DD3-E68F-654A-B340-301FB2A99927}">
      <dgm:prSet phldrT="[Text]" custT="1"/>
      <dgm:spPr/>
      <dgm:t>
        <a:bodyPr/>
        <a:lstStyle/>
        <a:p>
          <a:r>
            <a:rPr lang="en-US" sz="2000" b="1" i="0">
              <a:ln/>
              <a:solidFill>
                <a:srgbClr val="367C2B"/>
              </a:solidFill>
              <a:latin typeface="Helvetica Neue Condensed" charset="0"/>
              <a:ea typeface="Helvetica Neue Condensed" charset="0"/>
              <a:cs typeface="Helvetica Neue Condensed" charset="0"/>
            </a:rPr>
            <a:t>Architecture</a:t>
          </a:r>
          <a:endParaRPr lang="en-US" sz="2000" b="1" i="0" dirty="0">
            <a:ln/>
            <a:solidFill>
              <a:srgbClr val="367C2B"/>
            </a:solidFill>
            <a:latin typeface="Helvetica Neue Condensed" charset="0"/>
            <a:ea typeface="Helvetica Neue Condensed" charset="0"/>
            <a:cs typeface="Helvetica Neue Condensed" charset="0"/>
          </a:endParaRPr>
        </a:p>
      </dgm:t>
    </dgm:pt>
    <dgm:pt modelId="{72812776-0479-D54A-9569-4C7EBF8482DF}" type="parTrans" cxnId="{C6C787BB-1478-054D-B2AF-03CF9B06CC24}">
      <dgm:prSet/>
      <dgm:spPr/>
      <dgm:t>
        <a:bodyPr/>
        <a:lstStyle/>
        <a:p>
          <a:endParaRPr lang="en-US" sz="2000" b="1" i="0">
            <a:ln>
              <a:solidFill>
                <a:srgbClr val="FFDE00"/>
              </a:solidFill>
            </a:ln>
            <a:solidFill>
              <a:srgbClr val="367C2B"/>
            </a:solidFill>
            <a:latin typeface="Helvetica Neue Condensed" charset="0"/>
            <a:ea typeface="Helvetica Neue Condensed" charset="0"/>
            <a:cs typeface="Helvetica Neue Condensed" charset="0"/>
          </a:endParaRPr>
        </a:p>
      </dgm:t>
    </dgm:pt>
    <dgm:pt modelId="{9B058513-C5E5-7E4E-B657-21C15D0101C5}" type="sibTrans" cxnId="{C6C787BB-1478-054D-B2AF-03CF9B06CC24}">
      <dgm:prSet/>
      <dgm:spPr/>
      <dgm:t>
        <a:bodyPr/>
        <a:lstStyle/>
        <a:p>
          <a:endParaRPr lang="en-US" sz="2000" b="1" i="0">
            <a:ln>
              <a:solidFill>
                <a:srgbClr val="FFDE00"/>
              </a:solidFill>
            </a:ln>
            <a:solidFill>
              <a:srgbClr val="367C2B"/>
            </a:solidFill>
            <a:latin typeface="Helvetica Neue Condensed" charset="0"/>
            <a:ea typeface="Helvetica Neue Condensed" charset="0"/>
            <a:cs typeface="Helvetica Neue Condensed" charset="0"/>
          </a:endParaRPr>
        </a:p>
      </dgm:t>
    </dgm:pt>
    <dgm:pt modelId="{37D49939-A8F2-3A4F-8346-17B4D96447DC}">
      <dgm:prSet phldrT="[Text]" custT="1"/>
      <dgm:spPr/>
      <dgm:t>
        <a:bodyPr/>
        <a:lstStyle/>
        <a:p>
          <a:r>
            <a:rPr lang="en-US" sz="2000" b="1" i="0" dirty="0">
              <a:ln/>
              <a:solidFill>
                <a:srgbClr val="367C2B"/>
              </a:solidFill>
              <a:latin typeface="Helvetica Neue Condensed" charset="0"/>
              <a:ea typeface="Helvetica Neue Condensed" charset="0"/>
              <a:cs typeface="Helvetica Neue Condensed" charset="0"/>
            </a:rPr>
            <a:t>Prototyping</a:t>
          </a:r>
        </a:p>
      </dgm:t>
    </dgm:pt>
    <dgm:pt modelId="{9EA8EFB7-17D3-0347-A5F7-CFED1BBF3171}" type="parTrans" cxnId="{024B9593-A6FA-174F-9E54-71E1F6ADBF6B}">
      <dgm:prSet/>
      <dgm:spPr/>
      <dgm:t>
        <a:bodyPr/>
        <a:lstStyle/>
        <a:p>
          <a:endParaRPr lang="en-US" sz="2000" b="1" i="0">
            <a:ln>
              <a:solidFill>
                <a:srgbClr val="FFDE00"/>
              </a:solidFill>
            </a:ln>
            <a:solidFill>
              <a:srgbClr val="367C2B"/>
            </a:solidFill>
            <a:latin typeface="Helvetica Neue Condensed" charset="0"/>
            <a:ea typeface="Helvetica Neue Condensed" charset="0"/>
            <a:cs typeface="Helvetica Neue Condensed" charset="0"/>
          </a:endParaRPr>
        </a:p>
      </dgm:t>
    </dgm:pt>
    <dgm:pt modelId="{917B907A-4923-4248-B0F0-5B8987796E6B}" type="sibTrans" cxnId="{024B9593-A6FA-174F-9E54-71E1F6ADBF6B}">
      <dgm:prSet/>
      <dgm:spPr/>
      <dgm:t>
        <a:bodyPr/>
        <a:lstStyle/>
        <a:p>
          <a:endParaRPr lang="en-US" sz="2000" b="1" i="0">
            <a:ln>
              <a:solidFill>
                <a:srgbClr val="FFDE00"/>
              </a:solidFill>
            </a:ln>
            <a:solidFill>
              <a:srgbClr val="367C2B"/>
            </a:solidFill>
            <a:latin typeface="Helvetica Neue Condensed" charset="0"/>
            <a:ea typeface="Helvetica Neue Condensed" charset="0"/>
            <a:cs typeface="Helvetica Neue Condensed" charset="0"/>
          </a:endParaRPr>
        </a:p>
      </dgm:t>
    </dgm:pt>
    <dgm:pt modelId="{CC3FBF60-09F7-794D-8900-D8D5BB93BA72}">
      <dgm:prSet phldrT="[Text]" custT="1"/>
      <dgm:spPr/>
      <dgm:t>
        <a:bodyPr/>
        <a:lstStyle/>
        <a:p>
          <a:r>
            <a:rPr lang="en-US" sz="2000" b="1" i="0" dirty="0">
              <a:ln/>
              <a:solidFill>
                <a:srgbClr val="367C2B"/>
              </a:solidFill>
              <a:latin typeface="Helvetica Neue Condensed" charset="0"/>
              <a:ea typeface="Helvetica Neue Condensed" charset="0"/>
              <a:cs typeface="Helvetica Neue Condensed" charset="0"/>
            </a:rPr>
            <a:t>Use case prototyping</a:t>
          </a:r>
        </a:p>
      </dgm:t>
    </dgm:pt>
    <dgm:pt modelId="{3A6E2E72-0866-FC44-8E42-72BC43976934}" type="parTrans" cxnId="{5EC86A49-89B1-BB4B-A271-87095F8C1A25}">
      <dgm:prSet/>
      <dgm:spPr/>
      <dgm:t>
        <a:bodyPr/>
        <a:lstStyle/>
        <a:p>
          <a:endParaRPr lang="en-US" sz="2000" b="1" i="0">
            <a:ln>
              <a:solidFill>
                <a:srgbClr val="FFDE00"/>
              </a:solidFill>
            </a:ln>
            <a:solidFill>
              <a:srgbClr val="367C2B"/>
            </a:solidFill>
            <a:latin typeface="Helvetica Neue Condensed" charset="0"/>
            <a:ea typeface="Helvetica Neue Condensed" charset="0"/>
            <a:cs typeface="Helvetica Neue Condensed" charset="0"/>
          </a:endParaRPr>
        </a:p>
      </dgm:t>
    </dgm:pt>
    <dgm:pt modelId="{368DA711-3A58-F943-9B33-A6D20AA2C311}" type="sibTrans" cxnId="{5EC86A49-89B1-BB4B-A271-87095F8C1A25}">
      <dgm:prSet/>
      <dgm:spPr/>
      <dgm:t>
        <a:bodyPr/>
        <a:lstStyle/>
        <a:p>
          <a:endParaRPr lang="en-US" sz="2000" b="1" i="0">
            <a:ln>
              <a:solidFill>
                <a:srgbClr val="FFDE00"/>
              </a:solidFill>
            </a:ln>
            <a:solidFill>
              <a:srgbClr val="367C2B"/>
            </a:solidFill>
            <a:latin typeface="Helvetica Neue Condensed" charset="0"/>
            <a:ea typeface="Helvetica Neue Condensed" charset="0"/>
            <a:cs typeface="Helvetica Neue Condensed" charset="0"/>
          </a:endParaRPr>
        </a:p>
      </dgm:t>
    </dgm:pt>
    <dgm:pt modelId="{9C4F5603-2C75-7840-AFDA-533742937C19}">
      <dgm:prSet custT="1"/>
      <dgm:spPr/>
      <dgm:t>
        <a:bodyPr/>
        <a:lstStyle/>
        <a:p>
          <a:r>
            <a:rPr lang="en-US" sz="2000" b="1" i="0">
              <a:ln/>
              <a:solidFill>
                <a:srgbClr val="367C2B"/>
              </a:solidFill>
              <a:latin typeface="Helvetica Neue Condensed" charset="0"/>
              <a:ea typeface="Helvetica Neue Condensed" charset="0"/>
              <a:cs typeface="Helvetica Neue Condensed" charset="0"/>
            </a:rPr>
            <a:t>API</a:t>
          </a:r>
          <a:endParaRPr lang="en-US" sz="2000" b="1" i="0" dirty="0">
            <a:ln/>
            <a:solidFill>
              <a:srgbClr val="367C2B"/>
            </a:solidFill>
            <a:latin typeface="Helvetica Neue Condensed" charset="0"/>
            <a:ea typeface="Helvetica Neue Condensed" charset="0"/>
            <a:cs typeface="Helvetica Neue Condensed" charset="0"/>
          </a:endParaRPr>
        </a:p>
      </dgm:t>
    </dgm:pt>
    <dgm:pt modelId="{D8B16ED6-A7B5-F14B-B574-7948F4FE6EAA}" type="parTrans" cxnId="{7CA623DD-4BEA-E542-A0DC-3CBB797F204F}">
      <dgm:prSet/>
      <dgm:spPr/>
      <dgm:t>
        <a:bodyPr/>
        <a:lstStyle/>
        <a:p>
          <a:endParaRPr lang="en-US" sz="2000" b="1" i="0">
            <a:ln>
              <a:solidFill>
                <a:srgbClr val="FFDE00"/>
              </a:solidFill>
            </a:ln>
            <a:solidFill>
              <a:srgbClr val="367C2B"/>
            </a:solidFill>
            <a:latin typeface="Helvetica Neue Condensed" charset="0"/>
            <a:ea typeface="Helvetica Neue Condensed" charset="0"/>
            <a:cs typeface="Helvetica Neue Condensed" charset="0"/>
          </a:endParaRPr>
        </a:p>
      </dgm:t>
    </dgm:pt>
    <dgm:pt modelId="{2D5C533A-8B93-8640-9141-1DE52F1AD0AF}" type="sibTrans" cxnId="{7CA623DD-4BEA-E542-A0DC-3CBB797F204F}">
      <dgm:prSet/>
      <dgm:spPr/>
      <dgm:t>
        <a:bodyPr/>
        <a:lstStyle/>
        <a:p>
          <a:endParaRPr lang="en-US" sz="2000" b="1" i="0">
            <a:ln>
              <a:solidFill>
                <a:srgbClr val="FFDE00"/>
              </a:solidFill>
            </a:ln>
            <a:solidFill>
              <a:srgbClr val="367C2B"/>
            </a:solidFill>
            <a:latin typeface="Helvetica Neue Condensed" charset="0"/>
            <a:ea typeface="Helvetica Neue Condensed" charset="0"/>
            <a:cs typeface="Helvetica Neue Condensed" charset="0"/>
          </a:endParaRPr>
        </a:p>
      </dgm:t>
    </dgm:pt>
    <dgm:pt modelId="{045969BF-3971-C046-8673-41D2DC6F0067}">
      <dgm:prSet custT="1"/>
      <dgm:spPr/>
      <dgm:t>
        <a:bodyPr/>
        <a:lstStyle/>
        <a:p>
          <a:r>
            <a:rPr lang="en-US" sz="2000" b="1" i="0" dirty="0">
              <a:ln/>
              <a:solidFill>
                <a:srgbClr val="367C2B"/>
              </a:solidFill>
              <a:latin typeface="Helvetica Neue Condensed" charset="0"/>
              <a:ea typeface="Helvetica Neue Condensed" charset="0"/>
              <a:cs typeface="Helvetica Neue Condensed" charset="0"/>
            </a:rPr>
            <a:t>Development</a:t>
          </a:r>
        </a:p>
      </dgm:t>
    </dgm:pt>
    <dgm:pt modelId="{D09E189E-1068-0E4E-86DF-D8CF70C75ED0}" type="parTrans" cxnId="{4EFB1C2D-902D-1948-9D0D-7FDC0ED1FAFA}">
      <dgm:prSet/>
      <dgm:spPr/>
      <dgm:t>
        <a:bodyPr/>
        <a:lstStyle/>
        <a:p>
          <a:endParaRPr lang="en-US" sz="2000" b="1" i="0">
            <a:ln>
              <a:solidFill>
                <a:srgbClr val="FFDE00"/>
              </a:solidFill>
            </a:ln>
            <a:solidFill>
              <a:srgbClr val="367C2B"/>
            </a:solidFill>
            <a:latin typeface="Helvetica Neue Condensed" charset="0"/>
            <a:ea typeface="Helvetica Neue Condensed" charset="0"/>
            <a:cs typeface="Helvetica Neue Condensed" charset="0"/>
          </a:endParaRPr>
        </a:p>
      </dgm:t>
    </dgm:pt>
    <dgm:pt modelId="{4570F073-9356-E149-88C7-ACE6F5ECE7DB}" type="sibTrans" cxnId="{4EFB1C2D-902D-1948-9D0D-7FDC0ED1FAFA}">
      <dgm:prSet/>
      <dgm:spPr/>
      <dgm:t>
        <a:bodyPr/>
        <a:lstStyle/>
        <a:p>
          <a:endParaRPr lang="en-US" sz="2000" b="1" i="0">
            <a:ln>
              <a:solidFill>
                <a:srgbClr val="FFDE00"/>
              </a:solidFill>
            </a:ln>
            <a:solidFill>
              <a:srgbClr val="367C2B"/>
            </a:solidFill>
            <a:latin typeface="Helvetica Neue Condensed" charset="0"/>
            <a:ea typeface="Helvetica Neue Condensed" charset="0"/>
            <a:cs typeface="Helvetica Neue Condensed" charset="0"/>
          </a:endParaRPr>
        </a:p>
      </dgm:t>
    </dgm:pt>
    <dgm:pt modelId="{26E15CB4-2648-9E45-A312-5978AED027BF}" type="pres">
      <dgm:prSet presAssocID="{320F5E43-FB3F-244B-B6B4-E279CE7AAC37}" presName="cycle" presStyleCnt="0">
        <dgm:presLayoutVars>
          <dgm:dir/>
          <dgm:resizeHandles val="exact"/>
        </dgm:presLayoutVars>
      </dgm:prSet>
      <dgm:spPr/>
      <dgm:t>
        <a:bodyPr/>
        <a:lstStyle/>
        <a:p>
          <a:endParaRPr lang="en-US"/>
        </a:p>
      </dgm:t>
    </dgm:pt>
    <dgm:pt modelId="{10FB17FA-16C2-404D-89F7-F1005746CE05}" type="pres">
      <dgm:prSet presAssocID="{2A06F7A8-FB60-F044-B91A-6A41F293A8A7}" presName="node" presStyleLbl="node1" presStyleIdx="0" presStyleCnt="7" custScaleX="136015">
        <dgm:presLayoutVars>
          <dgm:bulletEnabled val="1"/>
        </dgm:presLayoutVars>
      </dgm:prSet>
      <dgm:spPr/>
      <dgm:t>
        <a:bodyPr/>
        <a:lstStyle/>
        <a:p>
          <a:endParaRPr lang="en-US"/>
        </a:p>
      </dgm:t>
    </dgm:pt>
    <dgm:pt modelId="{B8AF703A-3416-C449-913F-39D646339D45}" type="pres">
      <dgm:prSet presAssocID="{2A06F7A8-FB60-F044-B91A-6A41F293A8A7}" presName="spNode" presStyleCnt="0"/>
      <dgm:spPr/>
    </dgm:pt>
    <dgm:pt modelId="{3CF7BABA-9213-C246-A90C-E74106D616E2}" type="pres">
      <dgm:prSet presAssocID="{2FAC87A3-F862-0642-9F69-CA3F2B50EE6A}" presName="sibTrans" presStyleLbl="sibTrans1D1" presStyleIdx="0" presStyleCnt="7"/>
      <dgm:spPr/>
      <dgm:t>
        <a:bodyPr/>
        <a:lstStyle/>
        <a:p>
          <a:endParaRPr lang="en-US"/>
        </a:p>
      </dgm:t>
    </dgm:pt>
    <dgm:pt modelId="{AF859C16-EE9B-E246-8D5F-A914BBCBA64E}" type="pres">
      <dgm:prSet presAssocID="{D7F63BC2-6AAD-9348-9DEA-878557BEA07D}" presName="node" presStyleLbl="node1" presStyleIdx="1" presStyleCnt="7" custScaleX="192448">
        <dgm:presLayoutVars>
          <dgm:bulletEnabled val="1"/>
        </dgm:presLayoutVars>
      </dgm:prSet>
      <dgm:spPr/>
      <dgm:t>
        <a:bodyPr/>
        <a:lstStyle/>
        <a:p>
          <a:endParaRPr lang="en-US"/>
        </a:p>
      </dgm:t>
    </dgm:pt>
    <dgm:pt modelId="{0B5E9949-846A-6442-9C78-B8BE154764B8}" type="pres">
      <dgm:prSet presAssocID="{D7F63BC2-6AAD-9348-9DEA-878557BEA07D}" presName="spNode" presStyleCnt="0"/>
      <dgm:spPr/>
    </dgm:pt>
    <dgm:pt modelId="{8F3C1182-1139-3A49-AF08-B110EA8588C8}" type="pres">
      <dgm:prSet presAssocID="{3EDB991E-5CFE-684A-936A-9397EE6EA46F}" presName="sibTrans" presStyleLbl="sibTrans1D1" presStyleIdx="1" presStyleCnt="7"/>
      <dgm:spPr/>
      <dgm:t>
        <a:bodyPr/>
        <a:lstStyle/>
        <a:p>
          <a:endParaRPr lang="en-US"/>
        </a:p>
      </dgm:t>
    </dgm:pt>
    <dgm:pt modelId="{465241EE-8F55-064D-B736-9A73EEEFA11A}" type="pres">
      <dgm:prSet presAssocID="{C9436DD3-E68F-654A-B340-301FB2A99927}" presName="node" presStyleLbl="node1" presStyleIdx="2" presStyleCnt="7" custScaleX="176039">
        <dgm:presLayoutVars>
          <dgm:bulletEnabled val="1"/>
        </dgm:presLayoutVars>
      </dgm:prSet>
      <dgm:spPr/>
      <dgm:t>
        <a:bodyPr/>
        <a:lstStyle/>
        <a:p>
          <a:endParaRPr lang="en-US"/>
        </a:p>
      </dgm:t>
    </dgm:pt>
    <dgm:pt modelId="{FEEC83E4-1FBB-8B40-AB8E-10DFA25B4EF8}" type="pres">
      <dgm:prSet presAssocID="{C9436DD3-E68F-654A-B340-301FB2A99927}" presName="spNode" presStyleCnt="0"/>
      <dgm:spPr/>
    </dgm:pt>
    <dgm:pt modelId="{6F7E525E-2DA5-A04E-BA87-9987B707CD22}" type="pres">
      <dgm:prSet presAssocID="{9B058513-C5E5-7E4E-B657-21C15D0101C5}" presName="sibTrans" presStyleLbl="sibTrans1D1" presStyleIdx="2" presStyleCnt="7"/>
      <dgm:spPr/>
      <dgm:t>
        <a:bodyPr/>
        <a:lstStyle/>
        <a:p>
          <a:endParaRPr lang="en-US"/>
        </a:p>
      </dgm:t>
    </dgm:pt>
    <dgm:pt modelId="{EBA54CC3-443C-4C42-B042-B3D6D5ED76F8}" type="pres">
      <dgm:prSet presAssocID="{37D49939-A8F2-3A4F-8346-17B4D96447DC}" presName="node" presStyleLbl="node1" presStyleIdx="3" presStyleCnt="7" custScaleX="160342" custRadScaleRad="102440" custRadScaleInc="-15170">
        <dgm:presLayoutVars>
          <dgm:bulletEnabled val="1"/>
        </dgm:presLayoutVars>
      </dgm:prSet>
      <dgm:spPr/>
      <dgm:t>
        <a:bodyPr/>
        <a:lstStyle/>
        <a:p>
          <a:endParaRPr lang="en-US"/>
        </a:p>
      </dgm:t>
    </dgm:pt>
    <dgm:pt modelId="{AAFB1BF3-52E1-7842-8B13-8336C8132E16}" type="pres">
      <dgm:prSet presAssocID="{37D49939-A8F2-3A4F-8346-17B4D96447DC}" presName="spNode" presStyleCnt="0"/>
      <dgm:spPr/>
    </dgm:pt>
    <dgm:pt modelId="{2FE35744-09B6-784E-80BD-BBE05183A195}" type="pres">
      <dgm:prSet presAssocID="{917B907A-4923-4248-B0F0-5B8987796E6B}" presName="sibTrans" presStyleLbl="sibTrans1D1" presStyleIdx="3" presStyleCnt="7"/>
      <dgm:spPr/>
      <dgm:t>
        <a:bodyPr/>
        <a:lstStyle/>
        <a:p>
          <a:endParaRPr lang="en-US"/>
        </a:p>
      </dgm:t>
    </dgm:pt>
    <dgm:pt modelId="{DA633D2B-BFDC-FE44-A754-83157ADF45BE}" type="pres">
      <dgm:prSet presAssocID="{CC3FBF60-09F7-794D-8900-D8D5BB93BA72}" presName="node" presStyleLbl="node1" presStyleIdx="4" presStyleCnt="7" custScaleX="152003">
        <dgm:presLayoutVars>
          <dgm:bulletEnabled val="1"/>
        </dgm:presLayoutVars>
      </dgm:prSet>
      <dgm:spPr/>
      <dgm:t>
        <a:bodyPr/>
        <a:lstStyle/>
        <a:p>
          <a:endParaRPr lang="en-US"/>
        </a:p>
      </dgm:t>
    </dgm:pt>
    <dgm:pt modelId="{70CCF80D-5C50-3A43-A3EC-5E198284E696}" type="pres">
      <dgm:prSet presAssocID="{CC3FBF60-09F7-794D-8900-D8D5BB93BA72}" presName="spNode" presStyleCnt="0"/>
      <dgm:spPr/>
    </dgm:pt>
    <dgm:pt modelId="{B50E9476-A0E0-A541-91F1-513FACC60ED2}" type="pres">
      <dgm:prSet presAssocID="{368DA711-3A58-F943-9B33-A6D20AA2C311}" presName="sibTrans" presStyleLbl="sibTrans1D1" presStyleIdx="4" presStyleCnt="7"/>
      <dgm:spPr/>
      <dgm:t>
        <a:bodyPr/>
        <a:lstStyle/>
        <a:p>
          <a:endParaRPr lang="en-US"/>
        </a:p>
      </dgm:t>
    </dgm:pt>
    <dgm:pt modelId="{83063AD6-393D-3440-9CC0-B017AC52228B}" type="pres">
      <dgm:prSet presAssocID="{9C4F5603-2C75-7840-AFDA-533742937C19}" presName="node" presStyleLbl="node1" presStyleIdx="5" presStyleCnt="7" custScaleX="136015">
        <dgm:presLayoutVars>
          <dgm:bulletEnabled val="1"/>
        </dgm:presLayoutVars>
      </dgm:prSet>
      <dgm:spPr/>
      <dgm:t>
        <a:bodyPr/>
        <a:lstStyle/>
        <a:p>
          <a:endParaRPr lang="en-US"/>
        </a:p>
      </dgm:t>
    </dgm:pt>
    <dgm:pt modelId="{48838538-FA86-794E-9F42-6B7A0E76FB35}" type="pres">
      <dgm:prSet presAssocID="{9C4F5603-2C75-7840-AFDA-533742937C19}" presName="spNode" presStyleCnt="0"/>
      <dgm:spPr/>
    </dgm:pt>
    <dgm:pt modelId="{390AF03E-7F0B-8E42-A360-201598A609D6}" type="pres">
      <dgm:prSet presAssocID="{2D5C533A-8B93-8640-9141-1DE52F1AD0AF}" presName="sibTrans" presStyleLbl="sibTrans1D1" presStyleIdx="5" presStyleCnt="7"/>
      <dgm:spPr/>
      <dgm:t>
        <a:bodyPr/>
        <a:lstStyle/>
        <a:p>
          <a:endParaRPr lang="en-US"/>
        </a:p>
      </dgm:t>
    </dgm:pt>
    <dgm:pt modelId="{1A9F25DE-46F1-2F47-AA23-BCD3AEDADBFA}" type="pres">
      <dgm:prSet presAssocID="{045969BF-3971-C046-8673-41D2DC6F0067}" presName="node" presStyleLbl="node1" presStyleIdx="6" presStyleCnt="7" custScaleX="197605">
        <dgm:presLayoutVars>
          <dgm:bulletEnabled val="1"/>
        </dgm:presLayoutVars>
      </dgm:prSet>
      <dgm:spPr/>
      <dgm:t>
        <a:bodyPr/>
        <a:lstStyle/>
        <a:p>
          <a:endParaRPr lang="en-US"/>
        </a:p>
      </dgm:t>
    </dgm:pt>
    <dgm:pt modelId="{CC216FDA-F5B9-0D47-92E7-0C5CB282AFF0}" type="pres">
      <dgm:prSet presAssocID="{045969BF-3971-C046-8673-41D2DC6F0067}" presName="spNode" presStyleCnt="0"/>
      <dgm:spPr/>
    </dgm:pt>
    <dgm:pt modelId="{06EFB304-B699-CD4E-8BA8-C9CDEA88AFD2}" type="pres">
      <dgm:prSet presAssocID="{4570F073-9356-E149-88C7-ACE6F5ECE7DB}" presName="sibTrans" presStyleLbl="sibTrans1D1" presStyleIdx="6" presStyleCnt="7"/>
      <dgm:spPr/>
      <dgm:t>
        <a:bodyPr/>
        <a:lstStyle/>
        <a:p>
          <a:endParaRPr lang="en-US"/>
        </a:p>
      </dgm:t>
    </dgm:pt>
  </dgm:ptLst>
  <dgm:cxnLst>
    <dgm:cxn modelId="{F9670293-F1CD-4249-8DF2-66EDCE1ABC1B}" type="presOf" srcId="{4570F073-9356-E149-88C7-ACE6F5ECE7DB}" destId="{06EFB304-B699-CD4E-8BA8-C9CDEA88AFD2}" srcOrd="0" destOrd="0" presId="urn:microsoft.com/office/officeart/2005/8/layout/cycle5"/>
    <dgm:cxn modelId="{024B9593-A6FA-174F-9E54-71E1F6ADBF6B}" srcId="{320F5E43-FB3F-244B-B6B4-E279CE7AAC37}" destId="{37D49939-A8F2-3A4F-8346-17B4D96447DC}" srcOrd="3" destOrd="0" parTransId="{9EA8EFB7-17D3-0347-A5F7-CFED1BBF3171}" sibTransId="{917B907A-4923-4248-B0F0-5B8987796E6B}"/>
    <dgm:cxn modelId="{A8CFE79E-5CD0-1F44-BFC9-521AE22FCA98}" srcId="{320F5E43-FB3F-244B-B6B4-E279CE7AAC37}" destId="{2A06F7A8-FB60-F044-B91A-6A41F293A8A7}" srcOrd="0" destOrd="0" parTransId="{B705F65A-4893-C648-B9EF-47DD09F92823}" sibTransId="{2FAC87A3-F862-0642-9F69-CA3F2B50EE6A}"/>
    <dgm:cxn modelId="{050C66C4-BD64-D041-AB7A-F6D8BD06B1D2}" srcId="{320F5E43-FB3F-244B-B6B4-E279CE7AAC37}" destId="{D7F63BC2-6AAD-9348-9DEA-878557BEA07D}" srcOrd="1" destOrd="0" parTransId="{5D656FC1-0C47-D340-BCDF-4AA1C9488965}" sibTransId="{3EDB991E-5CFE-684A-936A-9397EE6EA46F}"/>
    <dgm:cxn modelId="{C5C74547-B4E2-C74D-91C3-9E8691366254}" type="presOf" srcId="{D7F63BC2-6AAD-9348-9DEA-878557BEA07D}" destId="{AF859C16-EE9B-E246-8D5F-A914BBCBA64E}" srcOrd="0" destOrd="0" presId="urn:microsoft.com/office/officeart/2005/8/layout/cycle5"/>
    <dgm:cxn modelId="{F2769F9F-6CCA-6F48-AFC9-386E7C054FB4}" type="presOf" srcId="{9B058513-C5E5-7E4E-B657-21C15D0101C5}" destId="{6F7E525E-2DA5-A04E-BA87-9987B707CD22}" srcOrd="0" destOrd="0" presId="urn:microsoft.com/office/officeart/2005/8/layout/cycle5"/>
    <dgm:cxn modelId="{D2840CC8-3747-374D-A902-6FA105A1F912}" type="presOf" srcId="{CC3FBF60-09F7-794D-8900-D8D5BB93BA72}" destId="{DA633D2B-BFDC-FE44-A754-83157ADF45BE}" srcOrd="0" destOrd="0" presId="urn:microsoft.com/office/officeart/2005/8/layout/cycle5"/>
    <dgm:cxn modelId="{E3F21B11-1C07-A64C-9F97-6D9019F94DB5}" type="presOf" srcId="{320F5E43-FB3F-244B-B6B4-E279CE7AAC37}" destId="{26E15CB4-2648-9E45-A312-5978AED027BF}" srcOrd="0" destOrd="0" presId="urn:microsoft.com/office/officeart/2005/8/layout/cycle5"/>
    <dgm:cxn modelId="{757EDAEF-31D7-2742-8977-9CD6C30342C6}" type="presOf" srcId="{3EDB991E-5CFE-684A-936A-9397EE6EA46F}" destId="{8F3C1182-1139-3A49-AF08-B110EA8588C8}" srcOrd="0" destOrd="0" presId="urn:microsoft.com/office/officeart/2005/8/layout/cycle5"/>
    <dgm:cxn modelId="{CA60A374-8733-4440-A165-14D2F6A1C57F}" type="presOf" srcId="{C9436DD3-E68F-654A-B340-301FB2A99927}" destId="{465241EE-8F55-064D-B736-9A73EEEFA11A}" srcOrd="0" destOrd="0" presId="urn:microsoft.com/office/officeart/2005/8/layout/cycle5"/>
    <dgm:cxn modelId="{5EC86A49-89B1-BB4B-A271-87095F8C1A25}" srcId="{320F5E43-FB3F-244B-B6B4-E279CE7AAC37}" destId="{CC3FBF60-09F7-794D-8900-D8D5BB93BA72}" srcOrd="4" destOrd="0" parTransId="{3A6E2E72-0866-FC44-8E42-72BC43976934}" sibTransId="{368DA711-3A58-F943-9B33-A6D20AA2C311}"/>
    <dgm:cxn modelId="{64DE2283-DC21-944D-A2FB-2747545BFF09}" type="presOf" srcId="{045969BF-3971-C046-8673-41D2DC6F0067}" destId="{1A9F25DE-46F1-2F47-AA23-BCD3AEDADBFA}" srcOrd="0" destOrd="0" presId="urn:microsoft.com/office/officeart/2005/8/layout/cycle5"/>
    <dgm:cxn modelId="{C2837220-47EC-C642-ACB4-B0786CDBEBC8}" type="presOf" srcId="{917B907A-4923-4248-B0F0-5B8987796E6B}" destId="{2FE35744-09B6-784E-80BD-BBE05183A195}" srcOrd="0" destOrd="0" presId="urn:microsoft.com/office/officeart/2005/8/layout/cycle5"/>
    <dgm:cxn modelId="{895BE8A0-9D82-1243-AD27-4AFBB2FB5FAC}" type="presOf" srcId="{2FAC87A3-F862-0642-9F69-CA3F2B50EE6A}" destId="{3CF7BABA-9213-C246-A90C-E74106D616E2}" srcOrd="0" destOrd="0" presId="urn:microsoft.com/office/officeart/2005/8/layout/cycle5"/>
    <dgm:cxn modelId="{C6C787BB-1478-054D-B2AF-03CF9B06CC24}" srcId="{320F5E43-FB3F-244B-B6B4-E279CE7AAC37}" destId="{C9436DD3-E68F-654A-B340-301FB2A99927}" srcOrd="2" destOrd="0" parTransId="{72812776-0479-D54A-9569-4C7EBF8482DF}" sibTransId="{9B058513-C5E5-7E4E-B657-21C15D0101C5}"/>
    <dgm:cxn modelId="{B2EB3055-741D-084D-8C43-22EF102D1219}" type="presOf" srcId="{2D5C533A-8B93-8640-9141-1DE52F1AD0AF}" destId="{390AF03E-7F0B-8E42-A360-201598A609D6}" srcOrd="0" destOrd="0" presId="urn:microsoft.com/office/officeart/2005/8/layout/cycle5"/>
    <dgm:cxn modelId="{7CA623DD-4BEA-E542-A0DC-3CBB797F204F}" srcId="{320F5E43-FB3F-244B-B6B4-E279CE7AAC37}" destId="{9C4F5603-2C75-7840-AFDA-533742937C19}" srcOrd="5" destOrd="0" parTransId="{D8B16ED6-A7B5-F14B-B574-7948F4FE6EAA}" sibTransId="{2D5C533A-8B93-8640-9141-1DE52F1AD0AF}"/>
    <dgm:cxn modelId="{7A2897CF-6DF5-4D44-93E4-00272027A0A1}" type="presOf" srcId="{37D49939-A8F2-3A4F-8346-17B4D96447DC}" destId="{EBA54CC3-443C-4C42-B042-B3D6D5ED76F8}" srcOrd="0" destOrd="0" presId="urn:microsoft.com/office/officeart/2005/8/layout/cycle5"/>
    <dgm:cxn modelId="{F08D1FD0-002F-F24C-AEDE-A3B3D2EF99E4}" type="presOf" srcId="{2A06F7A8-FB60-F044-B91A-6A41F293A8A7}" destId="{10FB17FA-16C2-404D-89F7-F1005746CE05}" srcOrd="0" destOrd="0" presId="urn:microsoft.com/office/officeart/2005/8/layout/cycle5"/>
    <dgm:cxn modelId="{4EFB1C2D-902D-1948-9D0D-7FDC0ED1FAFA}" srcId="{320F5E43-FB3F-244B-B6B4-E279CE7AAC37}" destId="{045969BF-3971-C046-8673-41D2DC6F0067}" srcOrd="6" destOrd="0" parTransId="{D09E189E-1068-0E4E-86DF-D8CF70C75ED0}" sibTransId="{4570F073-9356-E149-88C7-ACE6F5ECE7DB}"/>
    <dgm:cxn modelId="{7E712C29-932A-4440-B617-B9E27DE84B71}" type="presOf" srcId="{9C4F5603-2C75-7840-AFDA-533742937C19}" destId="{83063AD6-393D-3440-9CC0-B017AC52228B}" srcOrd="0" destOrd="0" presId="urn:microsoft.com/office/officeart/2005/8/layout/cycle5"/>
    <dgm:cxn modelId="{8FAE003A-5E80-1943-951F-F651E51D0A2D}" type="presOf" srcId="{368DA711-3A58-F943-9B33-A6D20AA2C311}" destId="{B50E9476-A0E0-A541-91F1-513FACC60ED2}" srcOrd="0" destOrd="0" presId="urn:microsoft.com/office/officeart/2005/8/layout/cycle5"/>
    <dgm:cxn modelId="{531B0EEA-4E6B-C94B-9CA1-01F90453D1C0}" type="presParOf" srcId="{26E15CB4-2648-9E45-A312-5978AED027BF}" destId="{10FB17FA-16C2-404D-89F7-F1005746CE05}" srcOrd="0" destOrd="0" presId="urn:microsoft.com/office/officeart/2005/8/layout/cycle5"/>
    <dgm:cxn modelId="{320AED7F-11FC-184A-9CB9-8891EA5FCD08}" type="presParOf" srcId="{26E15CB4-2648-9E45-A312-5978AED027BF}" destId="{B8AF703A-3416-C449-913F-39D646339D45}" srcOrd="1" destOrd="0" presId="urn:microsoft.com/office/officeart/2005/8/layout/cycle5"/>
    <dgm:cxn modelId="{289EFB52-C75B-D448-B477-812217D77019}" type="presParOf" srcId="{26E15CB4-2648-9E45-A312-5978AED027BF}" destId="{3CF7BABA-9213-C246-A90C-E74106D616E2}" srcOrd="2" destOrd="0" presId="urn:microsoft.com/office/officeart/2005/8/layout/cycle5"/>
    <dgm:cxn modelId="{56E58373-1446-B047-97FB-DB499A041FA4}" type="presParOf" srcId="{26E15CB4-2648-9E45-A312-5978AED027BF}" destId="{AF859C16-EE9B-E246-8D5F-A914BBCBA64E}" srcOrd="3" destOrd="0" presId="urn:microsoft.com/office/officeart/2005/8/layout/cycle5"/>
    <dgm:cxn modelId="{8979AB5F-1D27-F341-B3C3-C9C2B692F641}" type="presParOf" srcId="{26E15CB4-2648-9E45-A312-5978AED027BF}" destId="{0B5E9949-846A-6442-9C78-B8BE154764B8}" srcOrd="4" destOrd="0" presId="urn:microsoft.com/office/officeart/2005/8/layout/cycle5"/>
    <dgm:cxn modelId="{37BFF712-40B1-764C-B9A4-4D820BCD51FE}" type="presParOf" srcId="{26E15CB4-2648-9E45-A312-5978AED027BF}" destId="{8F3C1182-1139-3A49-AF08-B110EA8588C8}" srcOrd="5" destOrd="0" presId="urn:microsoft.com/office/officeart/2005/8/layout/cycle5"/>
    <dgm:cxn modelId="{30F185E7-CD67-6B4E-8933-724ADAA7151C}" type="presParOf" srcId="{26E15CB4-2648-9E45-A312-5978AED027BF}" destId="{465241EE-8F55-064D-B736-9A73EEEFA11A}" srcOrd="6" destOrd="0" presId="urn:microsoft.com/office/officeart/2005/8/layout/cycle5"/>
    <dgm:cxn modelId="{C621B949-8696-D54C-BE86-9352AD03BD05}" type="presParOf" srcId="{26E15CB4-2648-9E45-A312-5978AED027BF}" destId="{FEEC83E4-1FBB-8B40-AB8E-10DFA25B4EF8}" srcOrd="7" destOrd="0" presId="urn:microsoft.com/office/officeart/2005/8/layout/cycle5"/>
    <dgm:cxn modelId="{82F69FF5-9175-7947-B796-6FB9753FBF4E}" type="presParOf" srcId="{26E15CB4-2648-9E45-A312-5978AED027BF}" destId="{6F7E525E-2DA5-A04E-BA87-9987B707CD22}" srcOrd="8" destOrd="0" presId="urn:microsoft.com/office/officeart/2005/8/layout/cycle5"/>
    <dgm:cxn modelId="{2A01B0F1-A68E-FF48-BDDF-11C7B2B86A0E}" type="presParOf" srcId="{26E15CB4-2648-9E45-A312-5978AED027BF}" destId="{EBA54CC3-443C-4C42-B042-B3D6D5ED76F8}" srcOrd="9" destOrd="0" presId="urn:microsoft.com/office/officeart/2005/8/layout/cycle5"/>
    <dgm:cxn modelId="{525013BB-3815-4948-94D2-D1F34C073B81}" type="presParOf" srcId="{26E15CB4-2648-9E45-A312-5978AED027BF}" destId="{AAFB1BF3-52E1-7842-8B13-8336C8132E16}" srcOrd="10" destOrd="0" presId="urn:microsoft.com/office/officeart/2005/8/layout/cycle5"/>
    <dgm:cxn modelId="{C2B39331-2D2A-C040-8321-6FE019A9CBAE}" type="presParOf" srcId="{26E15CB4-2648-9E45-A312-5978AED027BF}" destId="{2FE35744-09B6-784E-80BD-BBE05183A195}" srcOrd="11" destOrd="0" presId="urn:microsoft.com/office/officeart/2005/8/layout/cycle5"/>
    <dgm:cxn modelId="{6A8931E7-4C98-4146-B010-87D55ADDE149}" type="presParOf" srcId="{26E15CB4-2648-9E45-A312-5978AED027BF}" destId="{DA633D2B-BFDC-FE44-A754-83157ADF45BE}" srcOrd="12" destOrd="0" presId="urn:microsoft.com/office/officeart/2005/8/layout/cycle5"/>
    <dgm:cxn modelId="{BF830201-CD6A-654A-9D95-346AB5592AD1}" type="presParOf" srcId="{26E15CB4-2648-9E45-A312-5978AED027BF}" destId="{70CCF80D-5C50-3A43-A3EC-5E198284E696}" srcOrd="13" destOrd="0" presId="urn:microsoft.com/office/officeart/2005/8/layout/cycle5"/>
    <dgm:cxn modelId="{22881CF6-ADB5-A44D-933C-49EA4592F958}" type="presParOf" srcId="{26E15CB4-2648-9E45-A312-5978AED027BF}" destId="{B50E9476-A0E0-A541-91F1-513FACC60ED2}" srcOrd="14" destOrd="0" presId="urn:microsoft.com/office/officeart/2005/8/layout/cycle5"/>
    <dgm:cxn modelId="{8A84AED6-5D46-E348-B236-373008648832}" type="presParOf" srcId="{26E15CB4-2648-9E45-A312-5978AED027BF}" destId="{83063AD6-393D-3440-9CC0-B017AC52228B}" srcOrd="15" destOrd="0" presId="urn:microsoft.com/office/officeart/2005/8/layout/cycle5"/>
    <dgm:cxn modelId="{3CE47842-7A99-6944-9499-56EBAA8DCFFB}" type="presParOf" srcId="{26E15CB4-2648-9E45-A312-5978AED027BF}" destId="{48838538-FA86-794E-9F42-6B7A0E76FB35}" srcOrd="16" destOrd="0" presId="urn:microsoft.com/office/officeart/2005/8/layout/cycle5"/>
    <dgm:cxn modelId="{24D11541-28CB-6A4B-91E6-F9AB7F51BD67}" type="presParOf" srcId="{26E15CB4-2648-9E45-A312-5978AED027BF}" destId="{390AF03E-7F0B-8E42-A360-201598A609D6}" srcOrd="17" destOrd="0" presId="urn:microsoft.com/office/officeart/2005/8/layout/cycle5"/>
    <dgm:cxn modelId="{37A7E5BA-5922-7048-8660-80C56D0D4A6E}" type="presParOf" srcId="{26E15CB4-2648-9E45-A312-5978AED027BF}" destId="{1A9F25DE-46F1-2F47-AA23-BCD3AEDADBFA}" srcOrd="18" destOrd="0" presId="urn:microsoft.com/office/officeart/2005/8/layout/cycle5"/>
    <dgm:cxn modelId="{DEAE37AC-1E40-0F4C-B43B-260D1DE102F9}" type="presParOf" srcId="{26E15CB4-2648-9E45-A312-5978AED027BF}" destId="{CC216FDA-F5B9-0D47-92E7-0C5CB282AFF0}" srcOrd="19" destOrd="0" presId="urn:microsoft.com/office/officeart/2005/8/layout/cycle5"/>
    <dgm:cxn modelId="{29E83087-9FC8-0242-94E5-304C83A9ED4C}" type="presParOf" srcId="{26E15CB4-2648-9E45-A312-5978AED027BF}" destId="{06EFB304-B699-CD4E-8BA8-C9CDEA88AFD2}" srcOrd="20" destOrd="0" presId="urn:microsoft.com/office/officeart/2005/8/layout/cycle5"/>
  </dgm:cxnLst>
  <dgm:bg>
    <a:noFill/>
  </dgm:bg>
  <dgm:whole>
    <a:ln>
      <a:noFill/>
    </a:ln>
  </dgm:whole>
  <dgm:extLst>
    <a:ext uri="http://schemas.microsoft.com/office/drawing/2008/diagram">
      <dsp:dataModelExt xmlns:dsp="http://schemas.microsoft.com/office/drawing/2008/diagram" relId="rId8" minVer="http://schemas.openxmlformats.org/drawingml/2006/diagram"/>
    </a:ext>
    <a:ext uri="{C62137D5-CB1D-491B-B009-E17868A290BF}">
      <dgm14:recolorImg xmlns:dgm14="http://schemas.microsoft.com/office/drawing/2010/diagram" val="1"/>
    </a:ext>
  </dgm:extLst>
</dgm:dataModel>
</file>

<file path=ppt/diagrams/data10.xml><?xml version="1.0" encoding="utf-8"?>
<dgm:dataModel xmlns:dgm="http://schemas.openxmlformats.org/drawingml/2006/diagram" xmlns:a="http://schemas.openxmlformats.org/drawingml/2006/main">
  <dgm:ptLst>
    <dgm:pt modelId="{F3DDCD97-1F1D-DF48-8DDB-D692BE2F880A}" type="doc">
      <dgm:prSet loTypeId="urn:microsoft.com/office/officeart/2005/8/layout/funnel1" loCatId="" qsTypeId="urn:microsoft.com/office/officeart/2005/8/quickstyle/simple1" qsCatId="simple" csTypeId="urn:microsoft.com/office/officeart/2005/8/colors/accent1_2" csCatId="accent1" phldr="1"/>
      <dgm:spPr/>
      <dgm:t>
        <a:bodyPr/>
        <a:lstStyle/>
        <a:p>
          <a:endParaRPr lang="en-GB"/>
        </a:p>
      </dgm:t>
    </dgm:pt>
    <dgm:pt modelId="{143D3D76-C7F3-874E-B6EE-61321EBCA6AE}">
      <dgm:prSet phldrT="[Text]" custT="1"/>
      <dgm:spPr/>
      <dgm:t>
        <a:bodyPr/>
        <a:lstStyle/>
        <a:p>
          <a:r>
            <a:rPr lang="en-GB" sz="1400" dirty="0"/>
            <a:t>Functional Testing</a:t>
          </a:r>
        </a:p>
      </dgm:t>
    </dgm:pt>
    <dgm:pt modelId="{6B9F46B7-4F2A-E04F-9124-7A6B3768D053}" type="parTrans" cxnId="{BFAC04D3-AA14-B14E-B775-6FE67CC170BD}">
      <dgm:prSet/>
      <dgm:spPr/>
      <dgm:t>
        <a:bodyPr/>
        <a:lstStyle/>
        <a:p>
          <a:endParaRPr lang="en-GB"/>
        </a:p>
      </dgm:t>
    </dgm:pt>
    <dgm:pt modelId="{836E4033-C85A-144D-8FC8-0DA10E065A67}" type="sibTrans" cxnId="{BFAC04D3-AA14-B14E-B775-6FE67CC170BD}">
      <dgm:prSet/>
      <dgm:spPr/>
      <dgm:t>
        <a:bodyPr/>
        <a:lstStyle/>
        <a:p>
          <a:endParaRPr lang="en-GB"/>
        </a:p>
      </dgm:t>
    </dgm:pt>
    <dgm:pt modelId="{6CDA5CDF-8E37-CF47-9145-ADB78C59BCB9}">
      <dgm:prSet phldrT="[Text]" custT="1"/>
      <dgm:spPr/>
      <dgm:t>
        <a:bodyPr/>
        <a:lstStyle/>
        <a:p>
          <a:r>
            <a:rPr lang="en-GB" sz="1200" dirty="0"/>
            <a:t>Non-Functional Testing</a:t>
          </a:r>
        </a:p>
      </dgm:t>
    </dgm:pt>
    <dgm:pt modelId="{BA0BCC74-8C40-F04A-ADAF-E3CAB36AA3CA}" type="parTrans" cxnId="{DE0C8AA5-087F-934B-BEE4-A7B0B07D073A}">
      <dgm:prSet/>
      <dgm:spPr/>
      <dgm:t>
        <a:bodyPr/>
        <a:lstStyle/>
        <a:p>
          <a:endParaRPr lang="en-GB"/>
        </a:p>
      </dgm:t>
    </dgm:pt>
    <dgm:pt modelId="{C028D457-835E-3145-87A3-3C19A97C7362}" type="sibTrans" cxnId="{DE0C8AA5-087F-934B-BEE4-A7B0B07D073A}">
      <dgm:prSet/>
      <dgm:spPr/>
      <dgm:t>
        <a:bodyPr/>
        <a:lstStyle/>
        <a:p>
          <a:endParaRPr lang="en-GB"/>
        </a:p>
      </dgm:t>
    </dgm:pt>
    <dgm:pt modelId="{CFD22DB9-D542-2946-8A1B-86D8258853E2}">
      <dgm:prSet phldrT="[Text]"/>
      <dgm:spPr/>
      <dgm:t>
        <a:bodyPr/>
        <a:lstStyle/>
        <a:p>
          <a:r>
            <a:rPr lang="en-GB" dirty="0"/>
            <a:t> </a:t>
          </a:r>
          <a:r>
            <a:rPr lang="en-GB" dirty="0">
              <a:solidFill>
                <a:schemeClr val="accent6">
                  <a:lumMod val="50000"/>
                </a:schemeClr>
              </a:solidFill>
            </a:rPr>
            <a:t>Quality Assurance</a:t>
          </a:r>
        </a:p>
      </dgm:t>
    </dgm:pt>
    <dgm:pt modelId="{C81A0BBB-6AB7-7B42-A4E7-9F5B80FD6944}" type="parTrans" cxnId="{CF4E51C5-008E-B04A-BE1C-EB96D90414A0}">
      <dgm:prSet/>
      <dgm:spPr/>
      <dgm:t>
        <a:bodyPr/>
        <a:lstStyle/>
        <a:p>
          <a:endParaRPr lang="en-GB"/>
        </a:p>
      </dgm:t>
    </dgm:pt>
    <dgm:pt modelId="{AC5FAE43-459C-C843-9DCB-18464CE9D4C3}" type="sibTrans" cxnId="{CF4E51C5-008E-B04A-BE1C-EB96D90414A0}">
      <dgm:prSet/>
      <dgm:spPr/>
      <dgm:t>
        <a:bodyPr/>
        <a:lstStyle/>
        <a:p>
          <a:endParaRPr lang="en-GB"/>
        </a:p>
      </dgm:t>
    </dgm:pt>
    <dgm:pt modelId="{6783CDBE-6656-F940-B63C-36DC50C9FF8A}">
      <dgm:prSet/>
      <dgm:spPr/>
      <dgm:t>
        <a:bodyPr/>
        <a:lstStyle/>
        <a:p>
          <a:r>
            <a:rPr lang="en-GB" dirty="0"/>
            <a:t>Code Quality</a:t>
          </a:r>
        </a:p>
      </dgm:t>
    </dgm:pt>
    <dgm:pt modelId="{AB966CB2-F45E-5B4F-B78A-CC9940C1AEF3}" type="parTrans" cxnId="{DF220B34-3A80-374B-8A49-BD598F1D9EA1}">
      <dgm:prSet/>
      <dgm:spPr/>
      <dgm:t>
        <a:bodyPr/>
        <a:lstStyle/>
        <a:p>
          <a:endParaRPr lang="en-GB"/>
        </a:p>
      </dgm:t>
    </dgm:pt>
    <dgm:pt modelId="{04EB89E9-6364-2141-B1C3-0BCEA97C5C46}" type="sibTrans" cxnId="{DF220B34-3A80-374B-8A49-BD598F1D9EA1}">
      <dgm:prSet/>
      <dgm:spPr/>
      <dgm:t>
        <a:bodyPr/>
        <a:lstStyle/>
        <a:p>
          <a:endParaRPr lang="en-GB"/>
        </a:p>
      </dgm:t>
    </dgm:pt>
    <dgm:pt modelId="{0904FE46-147A-2146-AA08-955B195D8C86}" type="pres">
      <dgm:prSet presAssocID="{F3DDCD97-1F1D-DF48-8DDB-D692BE2F880A}" presName="Name0" presStyleCnt="0">
        <dgm:presLayoutVars>
          <dgm:chMax val="4"/>
          <dgm:resizeHandles val="exact"/>
        </dgm:presLayoutVars>
      </dgm:prSet>
      <dgm:spPr/>
      <dgm:t>
        <a:bodyPr/>
        <a:lstStyle/>
        <a:p>
          <a:endParaRPr lang="en-US"/>
        </a:p>
      </dgm:t>
    </dgm:pt>
    <dgm:pt modelId="{B7C5EEC4-FDD5-E84F-AF0E-55EAF5841358}" type="pres">
      <dgm:prSet presAssocID="{F3DDCD97-1F1D-DF48-8DDB-D692BE2F880A}" presName="ellipse" presStyleLbl="trBgShp" presStyleIdx="0" presStyleCnt="1"/>
      <dgm:spPr/>
    </dgm:pt>
    <dgm:pt modelId="{2CA3AD28-C461-0A4C-A981-E2B0BD056E84}" type="pres">
      <dgm:prSet presAssocID="{F3DDCD97-1F1D-DF48-8DDB-D692BE2F880A}" presName="arrow1" presStyleLbl="fgShp" presStyleIdx="0" presStyleCnt="1"/>
      <dgm:spPr/>
    </dgm:pt>
    <dgm:pt modelId="{0E3A308F-B038-D94F-9EE3-CC790F3B9F8C}" type="pres">
      <dgm:prSet presAssocID="{F3DDCD97-1F1D-DF48-8DDB-D692BE2F880A}" presName="rectangle" presStyleLbl="revTx" presStyleIdx="0" presStyleCnt="1">
        <dgm:presLayoutVars>
          <dgm:bulletEnabled val="1"/>
        </dgm:presLayoutVars>
      </dgm:prSet>
      <dgm:spPr/>
      <dgm:t>
        <a:bodyPr/>
        <a:lstStyle/>
        <a:p>
          <a:endParaRPr lang="en-US"/>
        </a:p>
      </dgm:t>
    </dgm:pt>
    <dgm:pt modelId="{765FE5E4-88F6-2F4B-AC3E-A9858B5C089E}" type="pres">
      <dgm:prSet presAssocID="{6CDA5CDF-8E37-CF47-9145-ADB78C59BCB9}" presName="item1" presStyleLbl="node1" presStyleIdx="0" presStyleCnt="3">
        <dgm:presLayoutVars>
          <dgm:bulletEnabled val="1"/>
        </dgm:presLayoutVars>
      </dgm:prSet>
      <dgm:spPr/>
      <dgm:t>
        <a:bodyPr/>
        <a:lstStyle/>
        <a:p>
          <a:endParaRPr lang="en-US"/>
        </a:p>
      </dgm:t>
    </dgm:pt>
    <dgm:pt modelId="{3E47651E-26E1-2440-861D-D912F779277E}" type="pres">
      <dgm:prSet presAssocID="{6783CDBE-6656-F940-B63C-36DC50C9FF8A}" presName="item2" presStyleLbl="node1" presStyleIdx="1" presStyleCnt="3" custScaleX="110154" custScaleY="65484" custLinFactNeighborX="-28152" custLinFactNeighborY="-14372">
        <dgm:presLayoutVars>
          <dgm:bulletEnabled val="1"/>
        </dgm:presLayoutVars>
      </dgm:prSet>
      <dgm:spPr/>
      <dgm:t>
        <a:bodyPr/>
        <a:lstStyle/>
        <a:p>
          <a:endParaRPr lang="en-US"/>
        </a:p>
      </dgm:t>
    </dgm:pt>
    <dgm:pt modelId="{18DED467-2DFF-CF41-BBEF-CDEA89D23B35}" type="pres">
      <dgm:prSet presAssocID="{CFD22DB9-D542-2946-8A1B-86D8258853E2}" presName="item3" presStyleLbl="node1" presStyleIdx="2" presStyleCnt="3" custScaleX="108548" custScaleY="61955" custLinFactNeighborX="-47028" custLinFactNeighborY="-34060">
        <dgm:presLayoutVars>
          <dgm:bulletEnabled val="1"/>
        </dgm:presLayoutVars>
      </dgm:prSet>
      <dgm:spPr/>
      <dgm:t>
        <a:bodyPr/>
        <a:lstStyle/>
        <a:p>
          <a:endParaRPr lang="en-US"/>
        </a:p>
      </dgm:t>
    </dgm:pt>
    <dgm:pt modelId="{1558C47E-FF7C-7A41-89B1-A00EE07B4AF9}" type="pres">
      <dgm:prSet presAssocID="{F3DDCD97-1F1D-DF48-8DDB-D692BE2F880A}" presName="funnel" presStyleLbl="trAlignAcc1" presStyleIdx="0" presStyleCnt="1" custScaleX="119820" custScaleY="118943"/>
      <dgm:spPr/>
    </dgm:pt>
  </dgm:ptLst>
  <dgm:cxnLst>
    <dgm:cxn modelId="{DF220B34-3A80-374B-8A49-BD598F1D9EA1}" srcId="{F3DDCD97-1F1D-DF48-8DDB-D692BE2F880A}" destId="{6783CDBE-6656-F940-B63C-36DC50C9FF8A}" srcOrd="2" destOrd="0" parTransId="{AB966CB2-F45E-5B4F-B78A-CC9940C1AEF3}" sibTransId="{04EB89E9-6364-2141-B1C3-0BCEA97C5C46}"/>
    <dgm:cxn modelId="{86EB412C-CCDD-614D-A1B0-B0A39B9F2A58}" type="presOf" srcId="{6783CDBE-6656-F940-B63C-36DC50C9FF8A}" destId="{765FE5E4-88F6-2F4B-AC3E-A9858B5C089E}" srcOrd="0" destOrd="0" presId="urn:microsoft.com/office/officeart/2005/8/layout/funnel1"/>
    <dgm:cxn modelId="{DE0C8AA5-087F-934B-BEE4-A7B0B07D073A}" srcId="{F3DDCD97-1F1D-DF48-8DDB-D692BE2F880A}" destId="{6CDA5CDF-8E37-CF47-9145-ADB78C59BCB9}" srcOrd="1" destOrd="0" parTransId="{BA0BCC74-8C40-F04A-ADAF-E3CAB36AA3CA}" sibTransId="{C028D457-835E-3145-87A3-3C19A97C7362}"/>
    <dgm:cxn modelId="{BFAC04D3-AA14-B14E-B775-6FE67CC170BD}" srcId="{F3DDCD97-1F1D-DF48-8DDB-D692BE2F880A}" destId="{143D3D76-C7F3-874E-B6EE-61321EBCA6AE}" srcOrd="0" destOrd="0" parTransId="{6B9F46B7-4F2A-E04F-9124-7A6B3768D053}" sibTransId="{836E4033-C85A-144D-8FC8-0DA10E065A67}"/>
    <dgm:cxn modelId="{AC10B0DC-9E85-364E-A2E9-8EC29D663ACE}" type="presOf" srcId="{CFD22DB9-D542-2946-8A1B-86D8258853E2}" destId="{0E3A308F-B038-D94F-9EE3-CC790F3B9F8C}" srcOrd="0" destOrd="0" presId="urn:microsoft.com/office/officeart/2005/8/layout/funnel1"/>
    <dgm:cxn modelId="{604D6C32-D899-634C-B16F-556F348A56D7}" type="presOf" srcId="{F3DDCD97-1F1D-DF48-8DDB-D692BE2F880A}" destId="{0904FE46-147A-2146-AA08-955B195D8C86}" srcOrd="0" destOrd="0" presId="urn:microsoft.com/office/officeart/2005/8/layout/funnel1"/>
    <dgm:cxn modelId="{CF4E51C5-008E-B04A-BE1C-EB96D90414A0}" srcId="{F3DDCD97-1F1D-DF48-8DDB-D692BE2F880A}" destId="{CFD22DB9-D542-2946-8A1B-86D8258853E2}" srcOrd="3" destOrd="0" parTransId="{C81A0BBB-6AB7-7B42-A4E7-9F5B80FD6944}" sibTransId="{AC5FAE43-459C-C843-9DCB-18464CE9D4C3}"/>
    <dgm:cxn modelId="{EEBE396D-0648-0142-8E50-5F00C1E003F0}" type="presOf" srcId="{143D3D76-C7F3-874E-B6EE-61321EBCA6AE}" destId="{18DED467-2DFF-CF41-BBEF-CDEA89D23B35}" srcOrd="0" destOrd="0" presId="urn:microsoft.com/office/officeart/2005/8/layout/funnel1"/>
    <dgm:cxn modelId="{51DED2AA-CFB4-2F42-B3BD-AFFE052C5829}" type="presOf" srcId="{6CDA5CDF-8E37-CF47-9145-ADB78C59BCB9}" destId="{3E47651E-26E1-2440-861D-D912F779277E}" srcOrd="0" destOrd="0" presId="urn:microsoft.com/office/officeart/2005/8/layout/funnel1"/>
    <dgm:cxn modelId="{C24CD891-9DFD-9441-A480-021D2CD119AE}" type="presParOf" srcId="{0904FE46-147A-2146-AA08-955B195D8C86}" destId="{B7C5EEC4-FDD5-E84F-AF0E-55EAF5841358}" srcOrd="0" destOrd="0" presId="urn:microsoft.com/office/officeart/2005/8/layout/funnel1"/>
    <dgm:cxn modelId="{4430EA29-1461-3047-888D-30163DD876F8}" type="presParOf" srcId="{0904FE46-147A-2146-AA08-955B195D8C86}" destId="{2CA3AD28-C461-0A4C-A981-E2B0BD056E84}" srcOrd="1" destOrd="0" presId="urn:microsoft.com/office/officeart/2005/8/layout/funnel1"/>
    <dgm:cxn modelId="{0C018424-E6F7-3846-88A9-71ECF27236DB}" type="presParOf" srcId="{0904FE46-147A-2146-AA08-955B195D8C86}" destId="{0E3A308F-B038-D94F-9EE3-CC790F3B9F8C}" srcOrd="2" destOrd="0" presId="urn:microsoft.com/office/officeart/2005/8/layout/funnel1"/>
    <dgm:cxn modelId="{F9D89400-7986-AB49-BEFC-58B3C1BC1959}" type="presParOf" srcId="{0904FE46-147A-2146-AA08-955B195D8C86}" destId="{765FE5E4-88F6-2F4B-AC3E-A9858B5C089E}" srcOrd="3" destOrd="0" presId="urn:microsoft.com/office/officeart/2005/8/layout/funnel1"/>
    <dgm:cxn modelId="{F91F9CCD-1043-3040-8B3E-6BEF261CAC73}" type="presParOf" srcId="{0904FE46-147A-2146-AA08-955B195D8C86}" destId="{3E47651E-26E1-2440-861D-D912F779277E}" srcOrd="4" destOrd="0" presId="urn:microsoft.com/office/officeart/2005/8/layout/funnel1"/>
    <dgm:cxn modelId="{C1B591E7-382B-6B49-ACC5-393B7606062E}" type="presParOf" srcId="{0904FE46-147A-2146-AA08-955B195D8C86}" destId="{18DED467-2DFF-CF41-BBEF-CDEA89D23B35}" srcOrd="5" destOrd="0" presId="urn:microsoft.com/office/officeart/2005/8/layout/funnel1"/>
    <dgm:cxn modelId="{A9B24646-C52C-1142-8445-388668A39457}" type="presParOf" srcId="{0904FE46-147A-2146-AA08-955B195D8C86}" destId="{1558C47E-FF7C-7A41-89B1-A00EE07B4AF9}" srcOrd="6" destOrd="0" presId="urn:microsoft.com/office/officeart/2005/8/layout/funnel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2F0C267E-2B2C-6345-865F-32E92CB33EE9}" type="doc">
      <dgm:prSet loTypeId="urn:microsoft.com/office/officeart/2005/8/layout/chevron1" loCatId="" qsTypeId="urn:microsoft.com/office/officeart/2005/8/quickstyle/simple1" qsCatId="simple" csTypeId="urn:microsoft.com/office/officeart/2005/8/colors/accent1_2" csCatId="accent1" phldr="1"/>
      <dgm:spPr/>
    </dgm:pt>
    <dgm:pt modelId="{4F2D664F-6701-C540-9F34-61CAC7B3C3BE}">
      <dgm:prSet phldrT="[Text]"/>
      <dgm:spPr/>
      <dgm:t>
        <a:bodyPr/>
        <a:lstStyle/>
        <a:p>
          <a:r>
            <a:rPr lang="en-GB" dirty="0"/>
            <a:t>Robustness</a:t>
          </a:r>
        </a:p>
      </dgm:t>
    </dgm:pt>
    <dgm:pt modelId="{B6BC976F-253F-BC49-8AF5-B466F2C68687}" type="parTrans" cxnId="{56005E59-D030-A041-ADF1-F8030023D149}">
      <dgm:prSet/>
      <dgm:spPr/>
      <dgm:t>
        <a:bodyPr/>
        <a:lstStyle/>
        <a:p>
          <a:endParaRPr lang="en-GB"/>
        </a:p>
      </dgm:t>
    </dgm:pt>
    <dgm:pt modelId="{60D4821A-A102-DD40-944B-45BD6F2C0E97}" type="sibTrans" cxnId="{56005E59-D030-A041-ADF1-F8030023D149}">
      <dgm:prSet/>
      <dgm:spPr/>
      <dgm:t>
        <a:bodyPr/>
        <a:lstStyle/>
        <a:p>
          <a:endParaRPr lang="en-GB"/>
        </a:p>
      </dgm:t>
    </dgm:pt>
    <dgm:pt modelId="{3DC8F5E2-C38A-F144-A841-DD8571CC05DB}">
      <dgm:prSet phldrT="[Text]"/>
      <dgm:spPr/>
      <dgm:t>
        <a:bodyPr/>
        <a:lstStyle/>
        <a:p>
          <a:r>
            <a:rPr lang="en-GB" dirty="0"/>
            <a:t>Security</a:t>
          </a:r>
        </a:p>
      </dgm:t>
    </dgm:pt>
    <dgm:pt modelId="{652C2579-8F45-B645-8697-B921E3DB16A4}" type="parTrans" cxnId="{90A253CD-1846-DF4E-93D4-F0F02B76E05F}">
      <dgm:prSet/>
      <dgm:spPr/>
      <dgm:t>
        <a:bodyPr/>
        <a:lstStyle/>
        <a:p>
          <a:endParaRPr lang="en-GB"/>
        </a:p>
      </dgm:t>
    </dgm:pt>
    <dgm:pt modelId="{196456CD-79D4-3948-A556-94724FFDAD17}" type="sibTrans" cxnId="{90A253CD-1846-DF4E-93D4-F0F02B76E05F}">
      <dgm:prSet/>
      <dgm:spPr/>
      <dgm:t>
        <a:bodyPr/>
        <a:lstStyle/>
        <a:p>
          <a:endParaRPr lang="en-GB"/>
        </a:p>
      </dgm:t>
    </dgm:pt>
    <dgm:pt modelId="{48B4737E-B669-8742-A696-91FC95C29824}">
      <dgm:prSet phldrT="[Text]"/>
      <dgm:spPr/>
      <dgm:t>
        <a:bodyPr/>
        <a:lstStyle/>
        <a:p>
          <a:r>
            <a:rPr lang="en-GB" dirty="0"/>
            <a:t>Performance</a:t>
          </a:r>
        </a:p>
      </dgm:t>
    </dgm:pt>
    <dgm:pt modelId="{A61662CD-C4C3-AD45-A8FB-750FB03F2CE1}" type="parTrans" cxnId="{424AC7AF-59EA-E84F-84AB-BD13C48BA316}">
      <dgm:prSet/>
      <dgm:spPr/>
      <dgm:t>
        <a:bodyPr/>
        <a:lstStyle/>
        <a:p>
          <a:endParaRPr lang="en-GB"/>
        </a:p>
      </dgm:t>
    </dgm:pt>
    <dgm:pt modelId="{688B48E1-70B7-1A44-97D0-642BC50155F9}" type="sibTrans" cxnId="{424AC7AF-59EA-E84F-84AB-BD13C48BA316}">
      <dgm:prSet/>
      <dgm:spPr/>
      <dgm:t>
        <a:bodyPr/>
        <a:lstStyle/>
        <a:p>
          <a:endParaRPr lang="en-GB"/>
        </a:p>
      </dgm:t>
    </dgm:pt>
    <dgm:pt modelId="{5C0876C1-2E67-474D-BBE2-DD260482B00D}">
      <dgm:prSet phldrT="[Text]"/>
      <dgm:spPr/>
      <dgm:t>
        <a:bodyPr/>
        <a:lstStyle/>
        <a:p>
          <a:r>
            <a:rPr lang="en-GB" dirty="0"/>
            <a:t>Code Quality</a:t>
          </a:r>
        </a:p>
      </dgm:t>
    </dgm:pt>
    <dgm:pt modelId="{3C18058F-A5D6-454D-A754-B7970B49652B}" type="parTrans" cxnId="{FE37D161-FD85-1B42-A168-5ECE0DA5A215}">
      <dgm:prSet/>
      <dgm:spPr/>
      <dgm:t>
        <a:bodyPr/>
        <a:lstStyle/>
        <a:p>
          <a:endParaRPr lang="en-GB"/>
        </a:p>
      </dgm:t>
    </dgm:pt>
    <dgm:pt modelId="{0475995B-EFC6-F44F-A2FB-72C097C09C5A}" type="sibTrans" cxnId="{FE37D161-FD85-1B42-A168-5ECE0DA5A215}">
      <dgm:prSet/>
      <dgm:spPr/>
      <dgm:t>
        <a:bodyPr/>
        <a:lstStyle/>
        <a:p>
          <a:endParaRPr lang="en-GB"/>
        </a:p>
      </dgm:t>
    </dgm:pt>
    <dgm:pt modelId="{736674A5-2D09-9F45-99E9-566985E21B33}">
      <dgm:prSet phldrT="[Text]"/>
      <dgm:spPr/>
      <dgm:t>
        <a:bodyPr/>
        <a:lstStyle/>
        <a:p>
          <a:r>
            <a:rPr lang="en-GB" dirty="0"/>
            <a:t>Reusability</a:t>
          </a:r>
        </a:p>
      </dgm:t>
    </dgm:pt>
    <dgm:pt modelId="{227D2985-998C-2C4E-993D-DB8574AFCDEC}" type="parTrans" cxnId="{17438FA4-ED23-4040-988A-E66FE8CDAE4A}">
      <dgm:prSet/>
      <dgm:spPr/>
      <dgm:t>
        <a:bodyPr/>
        <a:lstStyle/>
        <a:p>
          <a:endParaRPr lang="en-GB"/>
        </a:p>
      </dgm:t>
    </dgm:pt>
    <dgm:pt modelId="{7DC35FD8-2F80-BD49-8F63-60FEC1CF010E}" type="sibTrans" cxnId="{17438FA4-ED23-4040-988A-E66FE8CDAE4A}">
      <dgm:prSet/>
      <dgm:spPr/>
      <dgm:t>
        <a:bodyPr/>
        <a:lstStyle/>
        <a:p>
          <a:endParaRPr lang="en-GB"/>
        </a:p>
      </dgm:t>
    </dgm:pt>
    <dgm:pt modelId="{4B7A1667-20AF-6544-84CF-09FD6AB1F662}" type="pres">
      <dgm:prSet presAssocID="{2F0C267E-2B2C-6345-865F-32E92CB33EE9}" presName="Name0" presStyleCnt="0">
        <dgm:presLayoutVars>
          <dgm:dir/>
          <dgm:animLvl val="lvl"/>
          <dgm:resizeHandles val="exact"/>
        </dgm:presLayoutVars>
      </dgm:prSet>
      <dgm:spPr/>
    </dgm:pt>
    <dgm:pt modelId="{10D108B4-06D7-824C-B1F1-477F1AEA674D}" type="pres">
      <dgm:prSet presAssocID="{4F2D664F-6701-C540-9F34-61CAC7B3C3BE}" presName="parTxOnly" presStyleLbl="node1" presStyleIdx="0" presStyleCnt="5">
        <dgm:presLayoutVars>
          <dgm:chMax val="0"/>
          <dgm:chPref val="0"/>
          <dgm:bulletEnabled val="1"/>
        </dgm:presLayoutVars>
      </dgm:prSet>
      <dgm:spPr/>
      <dgm:t>
        <a:bodyPr/>
        <a:lstStyle/>
        <a:p>
          <a:endParaRPr lang="en-US"/>
        </a:p>
      </dgm:t>
    </dgm:pt>
    <dgm:pt modelId="{ADD60D82-5173-9440-88E9-0DBE8DD68F7F}" type="pres">
      <dgm:prSet presAssocID="{60D4821A-A102-DD40-944B-45BD6F2C0E97}" presName="parTxOnlySpace" presStyleCnt="0"/>
      <dgm:spPr/>
    </dgm:pt>
    <dgm:pt modelId="{AF75DE64-604E-7F4C-9371-096A610D4942}" type="pres">
      <dgm:prSet presAssocID="{3DC8F5E2-C38A-F144-A841-DD8571CC05DB}" presName="parTxOnly" presStyleLbl="node1" presStyleIdx="1" presStyleCnt="5">
        <dgm:presLayoutVars>
          <dgm:chMax val="0"/>
          <dgm:chPref val="0"/>
          <dgm:bulletEnabled val="1"/>
        </dgm:presLayoutVars>
      </dgm:prSet>
      <dgm:spPr/>
      <dgm:t>
        <a:bodyPr/>
        <a:lstStyle/>
        <a:p>
          <a:endParaRPr lang="en-US"/>
        </a:p>
      </dgm:t>
    </dgm:pt>
    <dgm:pt modelId="{A6A8D2E4-BA58-3846-A461-B6C319DB2942}" type="pres">
      <dgm:prSet presAssocID="{196456CD-79D4-3948-A556-94724FFDAD17}" presName="parTxOnlySpace" presStyleCnt="0"/>
      <dgm:spPr/>
    </dgm:pt>
    <dgm:pt modelId="{A3B8825C-FEAA-714C-A4DB-12BA0AEBEA5D}" type="pres">
      <dgm:prSet presAssocID="{48B4737E-B669-8742-A696-91FC95C29824}" presName="parTxOnly" presStyleLbl="node1" presStyleIdx="2" presStyleCnt="5">
        <dgm:presLayoutVars>
          <dgm:chMax val="0"/>
          <dgm:chPref val="0"/>
          <dgm:bulletEnabled val="1"/>
        </dgm:presLayoutVars>
      </dgm:prSet>
      <dgm:spPr/>
      <dgm:t>
        <a:bodyPr/>
        <a:lstStyle/>
        <a:p>
          <a:endParaRPr lang="en-US"/>
        </a:p>
      </dgm:t>
    </dgm:pt>
    <dgm:pt modelId="{56F521D2-EA65-0B45-9183-795D8AD28145}" type="pres">
      <dgm:prSet presAssocID="{688B48E1-70B7-1A44-97D0-642BC50155F9}" presName="parTxOnlySpace" presStyleCnt="0"/>
      <dgm:spPr/>
    </dgm:pt>
    <dgm:pt modelId="{297660BD-1C70-F24F-B5DD-DA540AF13314}" type="pres">
      <dgm:prSet presAssocID="{5C0876C1-2E67-474D-BBE2-DD260482B00D}" presName="parTxOnly" presStyleLbl="node1" presStyleIdx="3" presStyleCnt="5">
        <dgm:presLayoutVars>
          <dgm:chMax val="0"/>
          <dgm:chPref val="0"/>
          <dgm:bulletEnabled val="1"/>
        </dgm:presLayoutVars>
      </dgm:prSet>
      <dgm:spPr/>
      <dgm:t>
        <a:bodyPr/>
        <a:lstStyle/>
        <a:p>
          <a:endParaRPr lang="en-US"/>
        </a:p>
      </dgm:t>
    </dgm:pt>
    <dgm:pt modelId="{4CE9C592-1942-CB4D-9393-F54F52FD053B}" type="pres">
      <dgm:prSet presAssocID="{0475995B-EFC6-F44F-A2FB-72C097C09C5A}" presName="parTxOnlySpace" presStyleCnt="0"/>
      <dgm:spPr/>
    </dgm:pt>
    <dgm:pt modelId="{B2D250AD-1FBB-0C49-90A5-F8348F9C0DD4}" type="pres">
      <dgm:prSet presAssocID="{736674A5-2D09-9F45-99E9-566985E21B33}" presName="parTxOnly" presStyleLbl="node1" presStyleIdx="4" presStyleCnt="5">
        <dgm:presLayoutVars>
          <dgm:chMax val="0"/>
          <dgm:chPref val="0"/>
          <dgm:bulletEnabled val="1"/>
        </dgm:presLayoutVars>
      </dgm:prSet>
      <dgm:spPr/>
      <dgm:t>
        <a:bodyPr/>
        <a:lstStyle/>
        <a:p>
          <a:endParaRPr lang="en-US"/>
        </a:p>
      </dgm:t>
    </dgm:pt>
  </dgm:ptLst>
  <dgm:cxnLst>
    <dgm:cxn modelId="{17438FA4-ED23-4040-988A-E66FE8CDAE4A}" srcId="{2F0C267E-2B2C-6345-865F-32E92CB33EE9}" destId="{736674A5-2D09-9F45-99E9-566985E21B33}" srcOrd="4" destOrd="0" parTransId="{227D2985-998C-2C4E-993D-DB8574AFCDEC}" sibTransId="{7DC35FD8-2F80-BD49-8F63-60FEC1CF010E}"/>
    <dgm:cxn modelId="{90A253CD-1846-DF4E-93D4-F0F02B76E05F}" srcId="{2F0C267E-2B2C-6345-865F-32E92CB33EE9}" destId="{3DC8F5E2-C38A-F144-A841-DD8571CC05DB}" srcOrd="1" destOrd="0" parTransId="{652C2579-8F45-B645-8697-B921E3DB16A4}" sibTransId="{196456CD-79D4-3948-A556-94724FFDAD17}"/>
    <dgm:cxn modelId="{A2D7F31C-A4C9-0142-A925-ABE15EC0D81F}" type="presOf" srcId="{4F2D664F-6701-C540-9F34-61CAC7B3C3BE}" destId="{10D108B4-06D7-824C-B1F1-477F1AEA674D}" srcOrd="0" destOrd="0" presId="urn:microsoft.com/office/officeart/2005/8/layout/chevron1"/>
    <dgm:cxn modelId="{FE37D161-FD85-1B42-A168-5ECE0DA5A215}" srcId="{2F0C267E-2B2C-6345-865F-32E92CB33EE9}" destId="{5C0876C1-2E67-474D-BBE2-DD260482B00D}" srcOrd="3" destOrd="0" parTransId="{3C18058F-A5D6-454D-A754-B7970B49652B}" sibTransId="{0475995B-EFC6-F44F-A2FB-72C097C09C5A}"/>
    <dgm:cxn modelId="{424AC7AF-59EA-E84F-84AB-BD13C48BA316}" srcId="{2F0C267E-2B2C-6345-865F-32E92CB33EE9}" destId="{48B4737E-B669-8742-A696-91FC95C29824}" srcOrd="2" destOrd="0" parTransId="{A61662CD-C4C3-AD45-A8FB-750FB03F2CE1}" sibTransId="{688B48E1-70B7-1A44-97D0-642BC50155F9}"/>
    <dgm:cxn modelId="{1EFE7EBC-F01B-B040-A9C6-90AAF86AADDD}" type="presOf" srcId="{48B4737E-B669-8742-A696-91FC95C29824}" destId="{A3B8825C-FEAA-714C-A4DB-12BA0AEBEA5D}" srcOrd="0" destOrd="0" presId="urn:microsoft.com/office/officeart/2005/8/layout/chevron1"/>
    <dgm:cxn modelId="{EA1C54EB-9BEF-4A41-B3E7-0C068ADC2225}" type="presOf" srcId="{736674A5-2D09-9F45-99E9-566985E21B33}" destId="{B2D250AD-1FBB-0C49-90A5-F8348F9C0DD4}" srcOrd="0" destOrd="0" presId="urn:microsoft.com/office/officeart/2005/8/layout/chevron1"/>
    <dgm:cxn modelId="{A2B26783-97F1-8B4C-AA41-03638EE748B0}" type="presOf" srcId="{2F0C267E-2B2C-6345-865F-32E92CB33EE9}" destId="{4B7A1667-20AF-6544-84CF-09FD6AB1F662}" srcOrd="0" destOrd="0" presId="urn:microsoft.com/office/officeart/2005/8/layout/chevron1"/>
    <dgm:cxn modelId="{56005E59-D030-A041-ADF1-F8030023D149}" srcId="{2F0C267E-2B2C-6345-865F-32E92CB33EE9}" destId="{4F2D664F-6701-C540-9F34-61CAC7B3C3BE}" srcOrd="0" destOrd="0" parTransId="{B6BC976F-253F-BC49-8AF5-B466F2C68687}" sibTransId="{60D4821A-A102-DD40-944B-45BD6F2C0E97}"/>
    <dgm:cxn modelId="{45250FD1-28C1-D94F-AD82-4020E73CA388}" type="presOf" srcId="{5C0876C1-2E67-474D-BBE2-DD260482B00D}" destId="{297660BD-1C70-F24F-B5DD-DA540AF13314}" srcOrd="0" destOrd="0" presId="urn:microsoft.com/office/officeart/2005/8/layout/chevron1"/>
    <dgm:cxn modelId="{F85619E0-4C79-8240-9B88-93FAB882D8F0}" type="presOf" srcId="{3DC8F5E2-C38A-F144-A841-DD8571CC05DB}" destId="{AF75DE64-604E-7F4C-9371-096A610D4942}" srcOrd="0" destOrd="0" presId="urn:microsoft.com/office/officeart/2005/8/layout/chevron1"/>
    <dgm:cxn modelId="{3BFDA26C-A9F4-3649-8355-362677C5490A}" type="presParOf" srcId="{4B7A1667-20AF-6544-84CF-09FD6AB1F662}" destId="{10D108B4-06D7-824C-B1F1-477F1AEA674D}" srcOrd="0" destOrd="0" presId="urn:microsoft.com/office/officeart/2005/8/layout/chevron1"/>
    <dgm:cxn modelId="{AEE7F0EA-C33F-D44B-AB1C-3CFC3680353F}" type="presParOf" srcId="{4B7A1667-20AF-6544-84CF-09FD6AB1F662}" destId="{ADD60D82-5173-9440-88E9-0DBE8DD68F7F}" srcOrd="1" destOrd="0" presId="urn:microsoft.com/office/officeart/2005/8/layout/chevron1"/>
    <dgm:cxn modelId="{4D8FE64B-2623-4A46-88C3-409837C79042}" type="presParOf" srcId="{4B7A1667-20AF-6544-84CF-09FD6AB1F662}" destId="{AF75DE64-604E-7F4C-9371-096A610D4942}" srcOrd="2" destOrd="0" presId="urn:microsoft.com/office/officeart/2005/8/layout/chevron1"/>
    <dgm:cxn modelId="{8F49D8C4-A0AF-784F-AC88-ACE0E00E9DD9}" type="presParOf" srcId="{4B7A1667-20AF-6544-84CF-09FD6AB1F662}" destId="{A6A8D2E4-BA58-3846-A461-B6C319DB2942}" srcOrd="3" destOrd="0" presId="urn:microsoft.com/office/officeart/2005/8/layout/chevron1"/>
    <dgm:cxn modelId="{2C37AAE5-51F8-6B4F-9CE4-6E740C91DE04}" type="presParOf" srcId="{4B7A1667-20AF-6544-84CF-09FD6AB1F662}" destId="{A3B8825C-FEAA-714C-A4DB-12BA0AEBEA5D}" srcOrd="4" destOrd="0" presId="urn:microsoft.com/office/officeart/2005/8/layout/chevron1"/>
    <dgm:cxn modelId="{F916B0D1-6A80-EA45-BFDF-C8E9EE1ECA18}" type="presParOf" srcId="{4B7A1667-20AF-6544-84CF-09FD6AB1F662}" destId="{56F521D2-EA65-0B45-9183-795D8AD28145}" srcOrd="5" destOrd="0" presId="urn:microsoft.com/office/officeart/2005/8/layout/chevron1"/>
    <dgm:cxn modelId="{6CC5A54D-1D96-8549-9607-CD71C8848544}" type="presParOf" srcId="{4B7A1667-20AF-6544-84CF-09FD6AB1F662}" destId="{297660BD-1C70-F24F-B5DD-DA540AF13314}" srcOrd="6" destOrd="0" presId="urn:microsoft.com/office/officeart/2005/8/layout/chevron1"/>
    <dgm:cxn modelId="{37A38CB5-2960-FF48-AF20-DC9AA17C5EE2}" type="presParOf" srcId="{4B7A1667-20AF-6544-84CF-09FD6AB1F662}" destId="{4CE9C592-1942-CB4D-9393-F54F52FD053B}" srcOrd="7" destOrd="0" presId="urn:microsoft.com/office/officeart/2005/8/layout/chevron1"/>
    <dgm:cxn modelId="{934510B0-AB52-244E-9BA8-946AD9C240BC}" type="presParOf" srcId="{4B7A1667-20AF-6544-84CF-09FD6AB1F662}" destId="{B2D250AD-1FBB-0C49-90A5-F8348F9C0DD4}" srcOrd="8"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CA013033-26F4-1F4C-87A7-A214D19EA6B6}" type="doc">
      <dgm:prSet loTypeId="urn:microsoft.com/office/officeart/2005/8/layout/hList1" loCatId="" qsTypeId="urn:microsoft.com/office/officeart/2005/8/quickstyle/simple1" qsCatId="simple" csTypeId="urn:microsoft.com/office/officeart/2005/8/colors/accent1_2" csCatId="accent1" phldr="1"/>
      <dgm:spPr/>
      <dgm:t>
        <a:bodyPr/>
        <a:lstStyle/>
        <a:p>
          <a:endParaRPr lang="en-US"/>
        </a:p>
      </dgm:t>
    </dgm:pt>
    <dgm:pt modelId="{B1BEC3C0-6188-EC49-A514-C0436B53070B}">
      <dgm:prSet phldrT="[Text]"/>
      <dgm:spPr/>
      <dgm:t>
        <a:bodyPr/>
        <a:lstStyle/>
        <a:p>
          <a:r>
            <a:rPr lang="en-US" b="1" i="0" dirty="0">
              <a:latin typeface="Helvetica Neue Condensed" charset="0"/>
              <a:ea typeface="Helvetica Neue Condensed" charset="0"/>
              <a:cs typeface="Helvetica Neue Condensed" charset="0"/>
            </a:rPr>
            <a:t>Achievements</a:t>
          </a:r>
        </a:p>
      </dgm:t>
    </dgm:pt>
    <dgm:pt modelId="{2609FA59-281E-E04B-8EC3-3157CE36694C}" type="parTrans" cxnId="{8932FC12-35B0-004A-8EF3-476583ED1E80}">
      <dgm:prSet/>
      <dgm:spPr/>
      <dgm:t>
        <a:bodyPr/>
        <a:lstStyle/>
        <a:p>
          <a:endParaRPr lang="en-US">
            <a:latin typeface="Helvetica Neue" charset="0"/>
            <a:ea typeface="Helvetica Neue" charset="0"/>
            <a:cs typeface="Helvetica Neue" charset="0"/>
          </a:endParaRPr>
        </a:p>
      </dgm:t>
    </dgm:pt>
    <dgm:pt modelId="{ED09C87C-65E9-4B4B-8843-C333C9D88EE1}" type="sibTrans" cxnId="{8932FC12-35B0-004A-8EF3-476583ED1E80}">
      <dgm:prSet/>
      <dgm:spPr/>
      <dgm:t>
        <a:bodyPr/>
        <a:lstStyle/>
        <a:p>
          <a:endParaRPr lang="en-US">
            <a:latin typeface="Helvetica Neue" charset="0"/>
            <a:ea typeface="Helvetica Neue" charset="0"/>
            <a:cs typeface="Helvetica Neue" charset="0"/>
          </a:endParaRPr>
        </a:p>
      </dgm:t>
    </dgm:pt>
    <dgm:pt modelId="{00241FED-D668-6A4F-9E1F-005F9A7ACEC9}">
      <dgm:prSet phldrT="[Text]" custT="1"/>
      <dgm:spPr/>
      <dgm:t>
        <a:bodyPr/>
        <a:lstStyle/>
        <a:p>
          <a:r>
            <a:rPr lang="en-US" sz="2000" b="0" i="0" dirty="0">
              <a:solidFill>
                <a:srgbClr val="367C2B"/>
              </a:solidFill>
              <a:latin typeface="Helvetica Neue Medium" charset="0"/>
              <a:ea typeface="Helvetica Neue Medium" charset="0"/>
              <a:cs typeface="Helvetica Neue Medium" charset="0"/>
            </a:rPr>
            <a:t>Unit Testing</a:t>
          </a:r>
        </a:p>
      </dgm:t>
    </dgm:pt>
    <dgm:pt modelId="{4561CC1D-2A60-8740-86F6-EC0A839349A8}" type="parTrans" cxnId="{372ED7D5-FE55-6F45-AC5F-3100CD0554E5}">
      <dgm:prSet/>
      <dgm:spPr/>
      <dgm:t>
        <a:bodyPr/>
        <a:lstStyle/>
        <a:p>
          <a:endParaRPr lang="en-US">
            <a:latin typeface="Helvetica Neue" charset="0"/>
            <a:ea typeface="Helvetica Neue" charset="0"/>
            <a:cs typeface="Helvetica Neue" charset="0"/>
          </a:endParaRPr>
        </a:p>
      </dgm:t>
    </dgm:pt>
    <dgm:pt modelId="{A1C148F8-57BB-7F44-A4C9-F42F3E19C4F0}" type="sibTrans" cxnId="{372ED7D5-FE55-6F45-AC5F-3100CD0554E5}">
      <dgm:prSet/>
      <dgm:spPr/>
      <dgm:t>
        <a:bodyPr/>
        <a:lstStyle/>
        <a:p>
          <a:endParaRPr lang="en-US">
            <a:latin typeface="Helvetica Neue" charset="0"/>
            <a:ea typeface="Helvetica Neue" charset="0"/>
            <a:cs typeface="Helvetica Neue" charset="0"/>
          </a:endParaRPr>
        </a:p>
      </dgm:t>
    </dgm:pt>
    <dgm:pt modelId="{36216EF9-4AD4-C241-8049-ACCEA26CA152}">
      <dgm:prSet phldrT="[Text]"/>
      <dgm:spPr/>
      <dgm:t>
        <a:bodyPr/>
        <a:lstStyle/>
        <a:p>
          <a:r>
            <a:rPr lang="en-US" b="1" i="0" dirty="0">
              <a:latin typeface="Helvetica Neue Condensed" charset="0"/>
              <a:ea typeface="Helvetica Neue Condensed" charset="0"/>
              <a:cs typeface="Helvetica Neue Condensed" charset="0"/>
            </a:rPr>
            <a:t>Difficulties</a:t>
          </a:r>
        </a:p>
      </dgm:t>
    </dgm:pt>
    <dgm:pt modelId="{FBE38CB0-4827-F749-A773-A994DBDAAA42}" type="parTrans" cxnId="{46BE5752-D2D8-3B4A-9947-F6F36AEFF3E2}">
      <dgm:prSet/>
      <dgm:spPr/>
      <dgm:t>
        <a:bodyPr/>
        <a:lstStyle/>
        <a:p>
          <a:endParaRPr lang="en-US">
            <a:latin typeface="Helvetica Neue" charset="0"/>
            <a:ea typeface="Helvetica Neue" charset="0"/>
            <a:cs typeface="Helvetica Neue" charset="0"/>
          </a:endParaRPr>
        </a:p>
      </dgm:t>
    </dgm:pt>
    <dgm:pt modelId="{385EE96B-D470-4A40-BD63-28EA6FE7F51C}" type="sibTrans" cxnId="{46BE5752-D2D8-3B4A-9947-F6F36AEFF3E2}">
      <dgm:prSet/>
      <dgm:spPr/>
      <dgm:t>
        <a:bodyPr/>
        <a:lstStyle/>
        <a:p>
          <a:endParaRPr lang="en-US">
            <a:latin typeface="Helvetica Neue" charset="0"/>
            <a:ea typeface="Helvetica Neue" charset="0"/>
            <a:cs typeface="Helvetica Neue" charset="0"/>
          </a:endParaRPr>
        </a:p>
      </dgm:t>
    </dgm:pt>
    <dgm:pt modelId="{B0CDF6B8-551D-4641-81D6-38BDD16E9F10}">
      <dgm:prSet custT="1"/>
      <dgm:spPr/>
      <dgm:t>
        <a:bodyPr/>
        <a:lstStyle/>
        <a:p>
          <a:r>
            <a:rPr lang="en-US" sz="2000" b="0" i="0" dirty="0">
              <a:solidFill>
                <a:srgbClr val="367C2B"/>
              </a:solidFill>
              <a:latin typeface="Helvetica Neue Medium" charset="0"/>
              <a:ea typeface="Helvetica Neue Medium" charset="0"/>
              <a:cs typeface="Helvetica Neue Medium" charset="0"/>
            </a:rPr>
            <a:t>Environment</a:t>
          </a:r>
        </a:p>
      </dgm:t>
    </dgm:pt>
    <dgm:pt modelId="{25F58781-C9E6-BE4D-A576-584B85E97855}" type="parTrans" cxnId="{227EFEDD-8100-F44E-80DC-8A0FF05BF614}">
      <dgm:prSet/>
      <dgm:spPr/>
      <dgm:t>
        <a:bodyPr/>
        <a:lstStyle/>
        <a:p>
          <a:endParaRPr lang="en-US">
            <a:latin typeface="Helvetica Neue" charset="0"/>
            <a:ea typeface="Helvetica Neue" charset="0"/>
            <a:cs typeface="Helvetica Neue" charset="0"/>
          </a:endParaRPr>
        </a:p>
      </dgm:t>
    </dgm:pt>
    <dgm:pt modelId="{EF1F10C7-5C8B-6143-AC39-285E3EA17824}" type="sibTrans" cxnId="{227EFEDD-8100-F44E-80DC-8A0FF05BF614}">
      <dgm:prSet/>
      <dgm:spPr/>
      <dgm:t>
        <a:bodyPr/>
        <a:lstStyle/>
        <a:p>
          <a:endParaRPr lang="en-US">
            <a:latin typeface="Helvetica Neue" charset="0"/>
            <a:ea typeface="Helvetica Neue" charset="0"/>
            <a:cs typeface="Helvetica Neue" charset="0"/>
          </a:endParaRPr>
        </a:p>
      </dgm:t>
    </dgm:pt>
    <dgm:pt modelId="{D8BABC63-B07F-D448-A09A-6C5EA8E56BC8}">
      <dgm:prSet phldrT="[Text]" custT="1"/>
      <dgm:spPr/>
      <dgm:t>
        <a:bodyPr/>
        <a:lstStyle/>
        <a:p>
          <a:r>
            <a:rPr lang="en-US" sz="2000" b="0" i="0" dirty="0">
              <a:solidFill>
                <a:srgbClr val="367C2B"/>
              </a:solidFill>
              <a:latin typeface="Helvetica Neue Medium" charset="0"/>
              <a:ea typeface="Helvetica Neue Medium" charset="0"/>
              <a:cs typeface="Helvetica Neue Medium" charset="0"/>
            </a:rPr>
            <a:t>Pair programming</a:t>
          </a:r>
        </a:p>
      </dgm:t>
    </dgm:pt>
    <dgm:pt modelId="{050ECC05-F392-6F48-A174-4BBD570EA054}" type="parTrans" cxnId="{33308D33-4445-984F-95DE-73EDAB114544}">
      <dgm:prSet/>
      <dgm:spPr/>
      <dgm:t>
        <a:bodyPr/>
        <a:lstStyle/>
        <a:p>
          <a:endParaRPr lang="en-GB"/>
        </a:p>
      </dgm:t>
    </dgm:pt>
    <dgm:pt modelId="{8D6E714E-C63F-EF46-A613-08FCF03BED31}" type="sibTrans" cxnId="{33308D33-4445-984F-95DE-73EDAB114544}">
      <dgm:prSet/>
      <dgm:spPr/>
      <dgm:t>
        <a:bodyPr/>
        <a:lstStyle/>
        <a:p>
          <a:endParaRPr lang="en-GB"/>
        </a:p>
      </dgm:t>
    </dgm:pt>
    <dgm:pt modelId="{9BF5E4CD-C6E7-1D43-BB97-F17D30849171}">
      <dgm:prSet custT="1"/>
      <dgm:spPr/>
      <dgm:t>
        <a:bodyPr/>
        <a:lstStyle/>
        <a:p>
          <a:r>
            <a:rPr lang="en-US" sz="2000" b="0" i="0" dirty="0">
              <a:solidFill>
                <a:srgbClr val="367C2B"/>
              </a:solidFill>
              <a:latin typeface="Helvetica Neue Medium" charset="0"/>
              <a:ea typeface="Helvetica Neue Medium" charset="0"/>
              <a:cs typeface="Helvetica Neue Medium" charset="0"/>
            </a:rPr>
            <a:t>Time </a:t>
          </a:r>
        </a:p>
      </dgm:t>
    </dgm:pt>
    <dgm:pt modelId="{4B19A84B-CEBD-D945-9D1F-2EF1E5AB5D48}" type="parTrans" cxnId="{6889F274-BFB4-4B4B-8AF8-35ED2C05E762}">
      <dgm:prSet/>
      <dgm:spPr/>
      <dgm:t>
        <a:bodyPr/>
        <a:lstStyle/>
        <a:p>
          <a:endParaRPr lang="en-GB"/>
        </a:p>
      </dgm:t>
    </dgm:pt>
    <dgm:pt modelId="{3F828F0D-3460-4147-A365-896340C5D08D}" type="sibTrans" cxnId="{6889F274-BFB4-4B4B-8AF8-35ED2C05E762}">
      <dgm:prSet/>
      <dgm:spPr/>
      <dgm:t>
        <a:bodyPr/>
        <a:lstStyle/>
        <a:p>
          <a:endParaRPr lang="en-GB"/>
        </a:p>
      </dgm:t>
    </dgm:pt>
    <dgm:pt modelId="{64E529DB-A7CD-AE48-9CC8-69662FCA8125}">
      <dgm:prSet custT="1"/>
      <dgm:spPr/>
      <dgm:t>
        <a:bodyPr/>
        <a:lstStyle/>
        <a:p>
          <a:r>
            <a:rPr lang="en-US" sz="2000" b="0" i="0" dirty="0">
              <a:solidFill>
                <a:srgbClr val="367C2B"/>
              </a:solidFill>
              <a:latin typeface="Helvetica Neue Medium" charset="0"/>
              <a:ea typeface="Helvetica Neue Medium" charset="0"/>
              <a:cs typeface="Helvetica Neue Medium" charset="0"/>
            </a:rPr>
            <a:t>Domain knowledge</a:t>
          </a:r>
        </a:p>
      </dgm:t>
    </dgm:pt>
    <dgm:pt modelId="{FCD74E61-D798-D54B-A004-95C0562D2BC9}" type="parTrans" cxnId="{B61C5787-443A-A549-99D5-BEB500C516DC}">
      <dgm:prSet/>
      <dgm:spPr/>
      <dgm:t>
        <a:bodyPr/>
        <a:lstStyle/>
        <a:p>
          <a:endParaRPr lang="en-GB"/>
        </a:p>
      </dgm:t>
    </dgm:pt>
    <dgm:pt modelId="{CDDB4544-0A92-034B-9B61-D70FEDFC0947}" type="sibTrans" cxnId="{B61C5787-443A-A549-99D5-BEB500C516DC}">
      <dgm:prSet/>
      <dgm:spPr/>
      <dgm:t>
        <a:bodyPr/>
        <a:lstStyle/>
        <a:p>
          <a:endParaRPr lang="en-GB"/>
        </a:p>
      </dgm:t>
    </dgm:pt>
    <dgm:pt modelId="{EF9E0A7C-3D82-F440-9F62-1EE64C9F1034}">
      <dgm:prSet phldrT="[Text]" custT="1"/>
      <dgm:spPr/>
      <dgm:t>
        <a:bodyPr/>
        <a:lstStyle/>
        <a:p>
          <a:r>
            <a:rPr lang="en-US" sz="2000" b="0" i="0" dirty="0">
              <a:solidFill>
                <a:srgbClr val="367C2B"/>
              </a:solidFill>
              <a:latin typeface="Helvetica Neue Medium" charset="0"/>
              <a:ea typeface="Helvetica Neue Medium" charset="0"/>
              <a:cs typeface="Helvetica Neue Medium" charset="0"/>
            </a:rPr>
            <a:t>80 % Success cases</a:t>
          </a:r>
        </a:p>
      </dgm:t>
    </dgm:pt>
    <dgm:pt modelId="{2CFD9875-7070-C74D-A9A0-678655E73A35}" type="parTrans" cxnId="{A6B30BDD-BBF3-1645-8A29-7EFEA668C18C}">
      <dgm:prSet/>
      <dgm:spPr/>
    </dgm:pt>
    <dgm:pt modelId="{915F9FC8-9EEE-BD44-9036-4C8577C039A4}" type="sibTrans" cxnId="{A6B30BDD-BBF3-1645-8A29-7EFEA668C18C}">
      <dgm:prSet/>
      <dgm:spPr/>
    </dgm:pt>
    <dgm:pt modelId="{CBD63C8F-C8B2-7A4B-B8E7-39271CC2DBBA}">
      <dgm:prSet phldrT="[Text]" custT="1"/>
      <dgm:spPr/>
      <dgm:t>
        <a:bodyPr/>
        <a:lstStyle/>
        <a:p>
          <a:r>
            <a:rPr lang="en-US" sz="2000" b="0" i="0" dirty="0">
              <a:solidFill>
                <a:srgbClr val="367C2B"/>
              </a:solidFill>
              <a:latin typeface="Helvetica Neue Medium" charset="0"/>
              <a:ea typeface="Helvetica Neue Medium" charset="0"/>
              <a:cs typeface="Helvetica Neue Medium" charset="0"/>
            </a:rPr>
            <a:t>Performance test</a:t>
          </a:r>
        </a:p>
      </dgm:t>
    </dgm:pt>
    <dgm:pt modelId="{B0FC6737-D8C5-084B-A3B4-684AF4037026}" type="parTrans" cxnId="{A71558FF-D349-714C-9105-7D11C9ED5E7E}">
      <dgm:prSet/>
      <dgm:spPr/>
    </dgm:pt>
    <dgm:pt modelId="{66DB1DD9-8577-5640-AA5D-D4974F8C3933}" type="sibTrans" cxnId="{A71558FF-D349-714C-9105-7D11C9ED5E7E}">
      <dgm:prSet/>
      <dgm:spPr/>
    </dgm:pt>
    <dgm:pt modelId="{C559E154-0106-1347-A919-C470EB9EFD28}">
      <dgm:prSet phldrT="[Text]" custT="1"/>
      <dgm:spPr/>
      <dgm:t>
        <a:bodyPr/>
        <a:lstStyle/>
        <a:p>
          <a:r>
            <a:rPr lang="en-US" sz="2000" b="0" i="0" dirty="0">
              <a:solidFill>
                <a:srgbClr val="367C2B"/>
              </a:solidFill>
              <a:latin typeface="Helvetica Neue Medium" charset="0"/>
              <a:ea typeface="Helvetica Neue Medium" charset="0"/>
              <a:cs typeface="Helvetica Neue Medium" charset="0"/>
            </a:rPr>
            <a:t>Code Quality</a:t>
          </a:r>
        </a:p>
      </dgm:t>
    </dgm:pt>
    <dgm:pt modelId="{4CB04C6B-1709-BE46-BBE3-2CA452111D18}" type="parTrans" cxnId="{CAD5B945-FB2A-044D-93DD-0A0BC9D84079}">
      <dgm:prSet/>
      <dgm:spPr/>
    </dgm:pt>
    <dgm:pt modelId="{E1B46625-7BD0-9342-9796-C314CB4AAF5A}" type="sibTrans" cxnId="{CAD5B945-FB2A-044D-93DD-0A0BC9D84079}">
      <dgm:prSet/>
      <dgm:spPr/>
    </dgm:pt>
    <dgm:pt modelId="{94707D14-1786-D84A-B21C-FE3FF9D7E3C7}" type="pres">
      <dgm:prSet presAssocID="{CA013033-26F4-1F4C-87A7-A214D19EA6B6}" presName="Name0" presStyleCnt="0">
        <dgm:presLayoutVars>
          <dgm:dir/>
          <dgm:animLvl val="lvl"/>
          <dgm:resizeHandles val="exact"/>
        </dgm:presLayoutVars>
      </dgm:prSet>
      <dgm:spPr/>
      <dgm:t>
        <a:bodyPr/>
        <a:lstStyle/>
        <a:p>
          <a:endParaRPr lang="en-US"/>
        </a:p>
      </dgm:t>
    </dgm:pt>
    <dgm:pt modelId="{99CC2B53-E9A7-1D4D-A689-A8B4B8C14CC1}" type="pres">
      <dgm:prSet presAssocID="{B1BEC3C0-6188-EC49-A514-C0436B53070B}" presName="composite" presStyleCnt="0"/>
      <dgm:spPr/>
    </dgm:pt>
    <dgm:pt modelId="{7DFCBA19-CB96-6047-95E3-6C1EFF9FE1B0}" type="pres">
      <dgm:prSet presAssocID="{B1BEC3C0-6188-EC49-A514-C0436B53070B}" presName="parTx" presStyleLbl="alignNode1" presStyleIdx="0" presStyleCnt="2">
        <dgm:presLayoutVars>
          <dgm:chMax val="0"/>
          <dgm:chPref val="0"/>
          <dgm:bulletEnabled val="1"/>
        </dgm:presLayoutVars>
      </dgm:prSet>
      <dgm:spPr/>
      <dgm:t>
        <a:bodyPr/>
        <a:lstStyle/>
        <a:p>
          <a:endParaRPr lang="en-US"/>
        </a:p>
      </dgm:t>
    </dgm:pt>
    <dgm:pt modelId="{075D174B-272E-0C48-B06A-48642EF3C6C8}" type="pres">
      <dgm:prSet presAssocID="{B1BEC3C0-6188-EC49-A514-C0436B53070B}" presName="desTx" presStyleLbl="alignAccFollowNode1" presStyleIdx="0" presStyleCnt="2">
        <dgm:presLayoutVars>
          <dgm:bulletEnabled val="1"/>
        </dgm:presLayoutVars>
      </dgm:prSet>
      <dgm:spPr/>
      <dgm:t>
        <a:bodyPr/>
        <a:lstStyle/>
        <a:p>
          <a:endParaRPr lang="en-US"/>
        </a:p>
      </dgm:t>
    </dgm:pt>
    <dgm:pt modelId="{7ED85295-425E-104C-84A0-1811D73AC067}" type="pres">
      <dgm:prSet presAssocID="{ED09C87C-65E9-4B4B-8843-C333C9D88EE1}" presName="space" presStyleCnt="0"/>
      <dgm:spPr/>
    </dgm:pt>
    <dgm:pt modelId="{76347BA3-01F3-DD4B-81EA-4682ED89BB39}" type="pres">
      <dgm:prSet presAssocID="{36216EF9-4AD4-C241-8049-ACCEA26CA152}" presName="composite" presStyleCnt="0"/>
      <dgm:spPr/>
    </dgm:pt>
    <dgm:pt modelId="{008C2130-CFDB-2044-8ADC-1C4FB6C53530}" type="pres">
      <dgm:prSet presAssocID="{36216EF9-4AD4-C241-8049-ACCEA26CA152}" presName="parTx" presStyleLbl="alignNode1" presStyleIdx="1" presStyleCnt="2">
        <dgm:presLayoutVars>
          <dgm:chMax val="0"/>
          <dgm:chPref val="0"/>
          <dgm:bulletEnabled val="1"/>
        </dgm:presLayoutVars>
      </dgm:prSet>
      <dgm:spPr/>
      <dgm:t>
        <a:bodyPr/>
        <a:lstStyle/>
        <a:p>
          <a:endParaRPr lang="en-US"/>
        </a:p>
      </dgm:t>
    </dgm:pt>
    <dgm:pt modelId="{5637CBF4-7A55-394D-93ED-13B6C022B9F0}" type="pres">
      <dgm:prSet presAssocID="{36216EF9-4AD4-C241-8049-ACCEA26CA152}" presName="desTx" presStyleLbl="alignAccFollowNode1" presStyleIdx="1" presStyleCnt="2">
        <dgm:presLayoutVars>
          <dgm:bulletEnabled val="1"/>
        </dgm:presLayoutVars>
      </dgm:prSet>
      <dgm:spPr/>
      <dgm:t>
        <a:bodyPr/>
        <a:lstStyle/>
        <a:p>
          <a:endParaRPr lang="en-US"/>
        </a:p>
      </dgm:t>
    </dgm:pt>
  </dgm:ptLst>
  <dgm:cxnLst>
    <dgm:cxn modelId="{372ED7D5-FE55-6F45-AC5F-3100CD0554E5}" srcId="{B1BEC3C0-6188-EC49-A514-C0436B53070B}" destId="{00241FED-D668-6A4F-9E1F-005F9A7ACEC9}" srcOrd="1" destOrd="0" parTransId="{4561CC1D-2A60-8740-86F6-EC0A839349A8}" sibTransId="{A1C148F8-57BB-7F44-A4C9-F42F3E19C4F0}"/>
    <dgm:cxn modelId="{591C24CA-2929-D64E-B5AF-B11FA763BCB8}" type="presOf" srcId="{B0CDF6B8-551D-4641-81D6-38BDD16E9F10}" destId="{5637CBF4-7A55-394D-93ED-13B6C022B9F0}" srcOrd="0" destOrd="0" presId="urn:microsoft.com/office/officeart/2005/8/layout/hList1"/>
    <dgm:cxn modelId="{06D3E461-6AD6-B44A-BB39-3326FAA53DE0}" type="presOf" srcId="{64E529DB-A7CD-AE48-9CC8-69662FCA8125}" destId="{5637CBF4-7A55-394D-93ED-13B6C022B9F0}" srcOrd="0" destOrd="2" presId="urn:microsoft.com/office/officeart/2005/8/layout/hList1"/>
    <dgm:cxn modelId="{954C992A-DED0-6842-BEA1-23D4AE843A53}" type="presOf" srcId="{B1BEC3C0-6188-EC49-A514-C0436B53070B}" destId="{7DFCBA19-CB96-6047-95E3-6C1EFF9FE1B0}" srcOrd="0" destOrd="0" presId="urn:microsoft.com/office/officeart/2005/8/layout/hList1"/>
    <dgm:cxn modelId="{CAD5B945-FB2A-044D-93DD-0A0BC9D84079}" srcId="{B1BEC3C0-6188-EC49-A514-C0436B53070B}" destId="{C559E154-0106-1347-A919-C470EB9EFD28}" srcOrd="4" destOrd="0" parTransId="{4CB04C6B-1709-BE46-BBE3-2CA452111D18}" sibTransId="{E1B46625-7BD0-9342-9796-C314CB4AAF5A}"/>
    <dgm:cxn modelId="{0E1962B3-D79D-D441-818A-398C671499E3}" type="presOf" srcId="{9BF5E4CD-C6E7-1D43-BB97-F17D30849171}" destId="{5637CBF4-7A55-394D-93ED-13B6C022B9F0}" srcOrd="0" destOrd="1" presId="urn:microsoft.com/office/officeart/2005/8/layout/hList1"/>
    <dgm:cxn modelId="{A6B30BDD-BBF3-1645-8A29-7EFEA668C18C}" srcId="{B1BEC3C0-6188-EC49-A514-C0436B53070B}" destId="{EF9E0A7C-3D82-F440-9F62-1EE64C9F1034}" srcOrd="0" destOrd="0" parTransId="{2CFD9875-7070-C74D-A9A0-678655E73A35}" sibTransId="{915F9FC8-9EEE-BD44-9036-4C8577C039A4}"/>
    <dgm:cxn modelId="{46BE5752-D2D8-3B4A-9947-F6F36AEFF3E2}" srcId="{CA013033-26F4-1F4C-87A7-A214D19EA6B6}" destId="{36216EF9-4AD4-C241-8049-ACCEA26CA152}" srcOrd="1" destOrd="0" parTransId="{FBE38CB0-4827-F749-A773-A994DBDAAA42}" sibTransId="{385EE96B-D470-4A40-BD63-28EA6FE7F51C}"/>
    <dgm:cxn modelId="{33308D33-4445-984F-95DE-73EDAB114544}" srcId="{B1BEC3C0-6188-EC49-A514-C0436B53070B}" destId="{D8BABC63-B07F-D448-A09A-6C5EA8E56BC8}" srcOrd="2" destOrd="0" parTransId="{050ECC05-F392-6F48-A174-4BBD570EA054}" sibTransId="{8D6E714E-C63F-EF46-A613-08FCF03BED31}"/>
    <dgm:cxn modelId="{CCCF115C-B373-F24E-936B-9E92B964491B}" type="presOf" srcId="{C559E154-0106-1347-A919-C470EB9EFD28}" destId="{075D174B-272E-0C48-B06A-48642EF3C6C8}" srcOrd="0" destOrd="4" presId="urn:microsoft.com/office/officeart/2005/8/layout/hList1"/>
    <dgm:cxn modelId="{B612D0EE-6147-FE41-96F4-F16E363F0FE3}" type="presOf" srcId="{EF9E0A7C-3D82-F440-9F62-1EE64C9F1034}" destId="{075D174B-272E-0C48-B06A-48642EF3C6C8}" srcOrd="0" destOrd="0" presId="urn:microsoft.com/office/officeart/2005/8/layout/hList1"/>
    <dgm:cxn modelId="{4F08D519-8BA0-8247-AA50-AAF1E511F623}" type="presOf" srcId="{36216EF9-4AD4-C241-8049-ACCEA26CA152}" destId="{008C2130-CFDB-2044-8ADC-1C4FB6C53530}" srcOrd="0" destOrd="0" presId="urn:microsoft.com/office/officeart/2005/8/layout/hList1"/>
    <dgm:cxn modelId="{A71558FF-D349-714C-9105-7D11C9ED5E7E}" srcId="{B1BEC3C0-6188-EC49-A514-C0436B53070B}" destId="{CBD63C8F-C8B2-7A4B-B8E7-39271CC2DBBA}" srcOrd="3" destOrd="0" parTransId="{B0FC6737-D8C5-084B-A3B4-684AF4037026}" sibTransId="{66DB1DD9-8577-5640-AA5D-D4974F8C3933}"/>
    <dgm:cxn modelId="{227EFEDD-8100-F44E-80DC-8A0FF05BF614}" srcId="{36216EF9-4AD4-C241-8049-ACCEA26CA152}" destId="{B0CDF6B8-551D-4641-81D6-38BDD16E9F10}" srcOrd="0" destOrd="0" parTransId="{25F58781-C9E6-BE4D-A576-584B85E97855}" sibTransId="{EF1F10C7-5C8B-6143-AC39-285E3EA17824}"/>
    <dgm:cxn modelId="{8217A239-AE06-2042-B048-07EA1AAA878D}" type="presOf" srcId="{00241FED-D668-6A4F-9E1F-005F9A7ACEC9}" destId="{075D174B-272E-0C48-B06A-48642EF3C6C8}" srcOrd="0" destOrd="1" presId="urn:microsoft.com/office/officeart/2005/8/layout/hList1"/>
    <dgm:cxn modelId="{4F133101-A5EC-2F4F-9033-C4CA2136F56D}" type="presOf" srcId="{D8BABC63-B07F-D448-A09A-6C5EA8E56BC8}" destId="{075D174B-272E-0C48-B06A-48642EF3C6C8}" srcOrd="0" destOrd="2" presId="urn:microsoft.com/office/officeart/2005/8/layout/hList1"/>
    <dgm:cxn modelId="{0561B5DD-1EDD-944A-9C9C-F637A4C69EEE}" type="presOf" srcId="{CBD63C8F-C8B2-7A4B-B8E7-39271CC2DBBA}" destId="{075D174B-272E-0C48-B06A-48642EF3C6C8}" srcOrd="0" destOrd="3" presId="urn:microsoft.com/office/officeart/2005/8/layout/hList1"/>
    <dgm:cxn modelId="{6889F274-BFB4-4B4B-8AF8-35ED2C05E762}" srcId="{36216EF9-4AD4-C241-8049-ACCEA26CA152}" destId="{9BF5E4CD-C6E7-1D43-BB97-F17D30849171}" srcOrd="1" destOrd="0" parTransId="{4B19A84B-CEBD-D945-9D1F-2EF1E5AB5D48}" sibTransId="{3F828F0D-3460-4147-A365-896340C5D08D}"/>
    <dgm:cxn modelId="{B61C5787-443A-A549-99D5-BEB500C516DC}" srcId="{36216EF9-4AD4-C241-8049-ACCEA26CA152}" destId="{64E529DB-A7CD-AE48-9CC8-69662FCA8125}" srcOrd="2" destOrd="0" parTransId="{FCD74E61-D798-D54B-A004-95C0562D2BC9}" sibTransId="{CDDB4544-0A92-034B-9B61-D70FEDFC0947}"/>
    <dgm:cxn modelId="{8932FC12-35B0-004A-8EF3-476583ED1E80}" srcId="{CA013033-26F4-1F4C-87A7-A214D19EA6B6}" destId="{B1BEC3C0-6188-EC49-A514-C0436B53070B}" srcOrd="0" destOrd="0" parTransId="{2609FA59-281E-E04B-8EC3-3157CE36694C}" sibTransId="{ED09C87C-65E9-4B4B-8843-C333C9D88EE1}"/>
    <dgm:cxn modelId="{0A32DD10-FB74-BD47-9FD4-DA043F0765CF}" type="presOf" srcId="{CA013033-26F4-1F4C-87A7-A214D19EA6B6}" destId="{94707D14-1786-D84A-B21C-FE3FF9D7E3C7}" srcOrd="0" destOrd="0" presId="urn:microsoft.com/office/officeart/2005/8/layout/hList1"/>
    <dgm:cxn modelId="{10BA54C8-BD8A-E84C-9A72-25F5994FF2C6}" type="presParOf" srcId="{94707D14-1786-D84A-B21C-FE3FF9D7E3C7}" destId="{99CC2B53-E9A7-1D4D-A689-A8B4B8C14CC1}" srcOrd="0" destOrd="0" presId="urn:microsoft.com/office/officeart/2005/8/layout/hList1"/>
    <dgm:cxn modelId="{E3CADE20-714E-B049-80AD-FC6D72C1412A}" type="presParOf" srcId="{99CC2B53-E9A7-1D4D-A689-A8B4B8C14CC1}" destId="{7DFCBA19-CB96-6047-95E3-6C1EFF9FE1B0}" srcOrd="0" destOrd="0" presId="urn:microsoft.com/office/officeart/2005/8/layout/hList1"/>
    <dgm:cxn modelId="{2EAACCA4-84C6-7A41-9947-56A759623947}" type="presParOf" srcId="{99CC2B53-E9A7-1D4D-A689-A8B4B8C14CC1}" destId="{075D174B-272E-0C48-B06A-48642EF3C6C8}" srcOrd="1" destOrd="0" presId="urn:microsoft.com/office/officeart/2005/8/layout/hList1"/>
    <dgm:cxn modelId="{FE32F916-21A3-7A4C-875E-13BA023CDF89}" type="presParOf" srcId="{94707D14-1786-D84A-B21C-FE3FF9D7E3C7}" destId="{7ED85295-425E-104C-84A0-1811D73AC067}" srcOrd="1" destOrd="0" presId="urn:microsoft.com/office/officeart/2005/8/layout/hList1"/>
    <dgm:cxn modelId="{337013BC-0F3F-9941-BE5E-9DA4BCAFF1A7}" type="presParOf" srcId="{94707D14-1786-D84A-B21C-FE3FF9D7E3C7}" destId="{76347BA3-01F3-DD4B-81EA-4682ED89BB39}" srcOrd="2" destOrd="0" presId="urn:microsoft.com/office/officeart/2005/8/layout/hList1"/>
    <dgm:cxn modelId="{8FFC151B-EF0B-FA42-99FF-CA9524790FC9}" type="presParOf" srcId="{76347BA3-01F3-DD4B-81EA-4682ED89BB39}" destId="{008C2130-CFDB-2044-8ADC-1C4FB6C53530}" srcOrd="0" destOrd="0" presId="urn:microsoft.com/office/officeart/2005/8/layout/hList1"/>
    <dgm:cxn modelId="{5E988DB7-1EEC-4B4A-9872-DB51443146C2}" type="presParOf" srcId="{76347BA3-01F3-DD4B-81EA-4682ED89BB39}" destId="{5637CBF4-7A55-394D-93ED-13B6C022B9F0}"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0048DAD-E11A-0847-BE85-1FC0C6F392F2}" type="doc">
      <dgm:prSet loTypeId="urn:microsoft.com/office/officeart/2005/8/layout/lProcess3" loCatId="" qsTypeId="urn:microsoft.com/office/officeart/2005/8/quickstyle/simple1" qsCatId="simple" csTypeId="urn:microsoft.com/office/officeart/2005/8/colors/accent1_2" csCatId="accent1" phldr="1"/>
      <dgm:spPr/>
      <dgm:t>
        <a:bodyPr/>
        <a:lstStyle/>
        <a:p>
          <a:endParaRPr lang="en-US"/>
        </a:p>
      </dgm:t>
    </dgm:pt>
    <dgm:pt modelId="{E477D31D-F68B-674D-B29B-3975DE404614}">
      <dgm:prSet phldrT="[Text]"/>
      <dgm:spPr/>
      <dgm:t>
        <a:bodyPr/>
        <a:lstStyle/>
        <a:p>
          <a:r>
            <a:rPr lang="en-US" b="0" i="0" dirty="0">
              <a:latin typeface="Helvetica Neue Medium" charset="0"/>
              <a:ea typeface="Helvetica Neue Medium" charset="0"/>
              <a:cs typeface="Helvetica Neue Medium" charset="0"/>
            </a:rPr>
            <a:t>AGILE</a:t>
          </a:r>
        </a:p>
      </dgm:t>
    </dgm:pt>
    <dgm:pt modelId="{12963569-D4ED-0947-A186-64CB5E7024AF}" type="parTrans" cxnId="{D69A59DE-0F3B-F944-B1F2-C68167635892}">
      <dgm:prSet/>
      <dgm:spPr/>
      <dgm:t>
        <a:bodyPr/>
        <a:lstStyle/>
        <a:p>
          <a:endParaRPr lang="en-US">
            <a:latin typeface="Helvetica Neue" charset="0"/>
            <a:ea typeface="Helvetica Neue" charset="0"/>
            <a:cs typeface="Helvetica Neue" charset="0"/>
          </a:endParaRPr>
        </a:p>
      </dgm:t>
    </dgm:pt>
    <dgm:pt modelId="{FF81918A-AF73-344F-89B0-17CB91A2C441}" type="sibTrans" cxnId="{D69A59DE-0F3B-F944-B1F2-C68167635892}">
      <dgm:prSet/>
      <dgm:spPr/>
      <dgm:t>
        <a:bodyPr/>
        <a:lstStyle/>
        <a:p>
          <a:endParaRPr lang="en-US">
            <a:latin typeface="Helvetica Neue" charset="0"/>
            <a:ea typeface="Helvetica Neue" charset="0"/>
            <a:cs typeface="Helvetica Neue" charset="0"/>
          </a:endParaRPr>
        </a:p>
      </dgm:t>
    </dgm:pt>
    <dgm:pt modelId="{B0CD8A83-73E7-AB48-93AA-726A15FC0F06}">
      <dgm:prSet phldrT="[Text]" custT="1"/>
      <dgm:spPr/>
      <dgm:t>
        <a:bodyPr/>
        <a:lstStyle/>
        <a:p>
          <a:r>
            <a:rPr lang="en-US" sz="2800" b="0" i="0" dirty="0">
              <a:solidFill>
                <a:srgbClr val="367C2B"/>
              </a:solidFill>
              <a:latin typeface="Helvetica Neue Light" charset="0"/>
              <a:ea typeface="Helvetica Neue Light" charset="0"/>
              <a:cs typeface="Helvetica Neue Light" charset="0"/>
            </a:rPr>
            <a:t>Sprint</a:t>
          </a:r>
        </a:p>
      </dgm:t>
    </dgm:pt>
    <dgm:pt modelId="{5EBCFFFA-6E75-B841-8337-E69AD9391B98}" type="parTrans" cxnId="{CD9DDA05-F5D7-E846-85BF-2D0B0773A6B6}">
      <dgm:prSet/>
      <dgm:spPr/>
      <dgm:t>
        <a:bodyPr/>
        <a:lstStyle/>
        <a:p>
          <a:endParaRPr lang="en-US">
            <a:latin typeface="Helvetica Neue" charset="0"/>
            <a:ea typeface="Helvetica Neue" charset="0"/>
            <a:cs typeface="Helvetica Neue" charset="0"/>
          </a:endParaRPr>
        </a:p>
      </dgm:t>
    </dgm:pt>
    <dgm:pt modelId="{EA42F332-224A-EC40-8564-91BE82232E42}" type="sibTrans" cxnId="{CD9DDA05-F5D7-E846-85BF-2D0B0773A6B6}">
      <dgm:prSet/>
      <dgm:spPr/>
      <dgm:t>
        <a:bodyPr/>
        <a:lstStyle/>
        <a:p>
          <a:endParaRPr lang="en-US">
            <a:latin typeface="Helvetica Neue" charset="0"/>
            <a:ea typeface="Helvetica Neue" charset="0"/>
            <a:cs typeface="Helvetica Neue" charset="0"/>
          </a:endParaRPr>
        </a:p>
      </dgm:t>
    </dgm:pt>
    <dgm:pt modelId="{CBD8B8C5-C9F8-904F-A9B2-8D22FA71ACE6}">
      <dgm:prSet phldrT="[Text]" custT="1"/>
      <dgm:spPr/>
      <dgm:t>
        <a:bodyPr/>
        <a:lstStyle/>
        <a:p>
          <a:r>
            <a:rPr lang="en-US" sz="2800" b="0" i="0" dirty="0">
              <a:solidFill>
                <a:srgbClr val="367C2B"/>
              </a:solidFill>
              <a:latin typeface="Helvetica Neue Light" charset="0"/>
              <a:ea typeface="Helvetica Neue Light" charset="0"/>
              <a:cs typeface="Helvetica Neue Light" charset="0"/>
            </a:rPr>
            <a:t>Scrum</a:t>
          </a:r>
        </a:p>
      </dgm:t>
    </dgm:pt>
    <dgm:pt modelId="{4DF29FA8-6C9A-7F41-80F9-A193B8A0EE1B}" type="parTrans" cxnId="{8F03B71E-E6B2-1E40-BB22-B8642F260956}">
      <dgm:prSet/>
      <dgm:spPr/>
      <dgm:t>
        <a:bodyPr/>
        <a:lstStyle/>
        <a:p>
          <a:endParaRPr lang="en-US">
            <a:latin typeface="Helvetica Neue" charset="0"/>
            <a:ea typeface="Helvetica Neue" charset="0"/>
            <a:cs typeface="Helvetica Neue" charset="0"/>
          </a:endParaRPr>
        </a:p>
      </dgm:t>
    </dgm:pt>
    <dgm:pt modelId="{EF2F5EC4-1C22-B441-9847-4833567CB448}" type="sibTrans" cxnId="{8F03B71E-E6B2-1E40-BB22-B8642F260956}">
      <dgm:prSet/>
      <dgm:spPr/>
      <dgm:t>
        <a:bodyPr/>
        <a:lstStyle/>
        <a:p>
          <a:endParaRPr lang="en-US">
            <a:latin typeface="Helvetica Neue" charset="0"/>
            <a:ea typeface="Helvetica Neue" charset="0"/>
            <a:cs typeface="Helvetica Neue" charset="0"/>
          </a:endParaRPr>
        </a:p>
      </dgm:t>
    </dgm:pt>
    <dgm:pt modelId="{E157C2C3-FAD5-DD43-9E7C-8A6DA0166EDB}">
      <dgm:prSet phldrT="[Text]"/>
      <dgm:spPr/>
      <dgm:t>
        <a:bodyPr/>
        <a:lstStyle/>
        <a:p>
          <a:r>
            <a:rPr lang="en-US" b="0" i="0" dirty="0">
              <a:latin typeface="Helvetica Neue Medium" charset="0"/>
              <a:ea typeface="Helvetica Neue Medium" charset="0"/>
              <a:cs typeface="Helvetica Neue Medium" charset="0"/>
            </a:rPr>
            <a:t>GITLAB</a:t>
          </a:r>
        </a:p>
      </dgm:t>
    </dgm:pt>
    <dgm:pt modelId="{C270D321-E660-8049-B44A-5AE469429187}" type="parTrans" cxnId="{48433A76-931D-1946-81C6-694A129301BB}">
      <dgm:prSet/>
      <dgm:spPr/>
      <dgm:t>
        <a:bodyPr/>
        <a:lstStyle/>
        <a:p>
          <a:endParaRPr lang="en-US">
            <a:latin typeface="Helvetica Neue" charset="0"/>
            <a:ea typeface="Helvetica Neue" charset="0"/>
            <a:cs typeface="Helvetica Neue" charset="0"/>
          </a:endParaRPr>
        </a:p>
      </dgm:t>
    </dgm:pt>
    <dgm:pt modelId="{3C8DC78F-1488-6340-9FAA-344D5935B03C}" type="sibTrans" cxnId="{48433A76-931D-1946-81C6-694A129301BB}">
      <dgm:prSet/>
      <dgm:spPr/>
      <dgm:t>
        <a:bodyPr/>
        <a:lstStyle/>
        <a:p>
          <a:endParaRPr lang="en-US">
            <a:latin typeface="Helvetica Neue" charset="0"/>
            <a:ea typeface="Helvetica Neue" charset="0"/>
            <a:cs typeface="Helvetica Neue" charset="0"/>
          </a:endParaRPr>
        </a:p>
      </dgm:t>
    </dgm:pt>
    <dgm:pt modelId="{A0AF78EF-D5EF-0D4D-BB05-F475C07273F8}">
      <dgm:prSet phldrT="[Text]" custT="1"/>
      <dgm:spPr/>
      <dgm:t>
        <a:bodyPr/>
        <a:lstStyle/>
        <a:p>
          <a:r>
            <a:rPr lang="en-US" sz="2800" b="0" i="0" dirty="0">
              <a:solidFill>
                <a:srgbClr val="367C2B"/>
              </a:solidFill>
              <a:latin typeface="Helvetica Neue Light" charset="0"/>
              <a:ea typeface="Helvetica Neue Light" charset="0"/>
              <a:cs typeface="Helvetica Neue Light" charset="0"/>
            </a:rPr>
            <a:t>Ticket</a:t>
          </a:r>
        </a:p>
      </dgm:t>
    </dgm:pt>
    <dgm:pt modelId="{1C6576FA-9CBA-E145-ABD4-4D5595A5D68E}" type="parTrans" cxnId="{AD6C7586-7FD1-EA4E-A5F4-E11C6699B37B}">
      <dgm:prSet/>
      <dgm:spPr/>
      <dgm:t>
        <a:bodyPr/>
        <a:lstStyle/>
        <a:p>
          <a:endParaRPr lang="en-US">
            <a:latin typeface="Helvetica Neue" charset="0"/>
            <a:ea typeface="Helvetica Neue" charset="0"/>
            <a:cs typeface="Helvetica Neue" charset="0"/>
          </a:endParaRPr>
        </a:p>
      </dgm:t>
    </dgm:pt>
    <dgm:pt modelId="{305A5624-2F93-1849-A740-E818251B1F42}" type="sibTrans" cxnId="{AD6C7586-7FD1-EA4E-A5F4-E11C6699B37B}">
      <dgm:prSet/>
      <dgm:spPr/>
      <dgm:t>
        <a:bodyPr/>
        <a:lstStyle/>
        <a:p>
          <a:endParaRPr lang="en-US">
            <a:latin typeface="Helvetica Neue" charset="0"/>
            <a:ea typeface="Helvetica Neue" charset="0"/>
            <a:cs typeface="Helvetica Neue" charset="0"/>
          </a:endParaRPr>
        </a:p>
      </dgm:t>
    </dgm:pt>
    <dgm:pt modelId="{1A808FF7-EE7F-B04D-9E45-729A8B89D42A}">
      <dgm:prSet phldrT="[Text]" custT="1"/>
      <dgm:spPr/>
      <dgm:t>
        <a:bodyPr/>
        <a:lstStyle/>
        <a:p>
          <a:r>
            <a:rPr lang="en-US" sz="2800" b="0" i="0" dirty="0">
              <a:solidFill>
                <a:srgbClr val="367C2B"/>
              </a:solidFill>
              <a:latin typeface="Helvetica Neue Light" charset="0"/>
              <a:ea typeface="Helvetica Neue Light" charset="0"/>
              <a:cs typeface="Helvetica Neue Light" charset="0"/>
            </a:rPr>
            <a:t>Kanban</a:t>
          </a:r>
        </a:p>
      </dgm:t>
    </dgm:pt>
    <dgm:pt modelId="{02E6711D-6DFF-CB43-A25B-EF4A04C2416C}" type="parTrans" cxnId="{FE53F64D-EE38-2344-9A89-2740189E0FBD}">
      <dgm:prSet/>
      <dgm:spPr/>
      <dgm:t>
        <a:bodyPr/>
        <a:lstStyle/>
        <a:p>
          <a:endParaRPr lang="en-US">
            <a:latin typeface="Helvetica Neue" charset="0"/>
            <a:ea typeface="Helvetica Neue" charset="0"/>
            <a:cs typeface="Helvetica Neue" charset="0"/>
          </a:endParaRPr>
        </a:p>
      </dgm:t>
    </dgm:pt>
    <dgm:pt modelId="{69A28CFF-CB1E-F940-87BD-1529F93D1F7B}" type="sibTrans" cxnId="{FE53F64D-EE38-2344-9A89-2740189E0FBD}">
      <dgm:prSet/>
      <dgm:spPr/>
      <dgm:t>
        <a:bodyPr/>
        <a:lstStyle/>
        <a:p>
          <a:endParaRPr lang="en-US">
            <a:latin typeface="Helvetica Neue" charset="0"/>
            <a:ea typeface="Helvetica Neue" charset="0"/>
            <a:cs typeface="Helvetica Neue" charset="0"/>
          </a:endParaRPr>
        </a:p>
      </dgm:t>
    </dgm:pt>
    <dgm:pt modelId="{16CC8435-9648-6544-B4C6-2E50941E2E7A}">
      <dgm:prSet phldrT="[Text]"/>
      <dgm:spPr/>
      <dgm:t>
        <a:bodyPr/>
        <a:lstStyle/>
        <a:p>
          <a:r>
            <a:rPr lang="en-US" b="0" i="0" dirty="0">
              <a:latin typeface="Helvetica Neue Medium" charset="0"/>
              <a:ea typeface="Helvetica Neue Medium" charset="0"/>
              <a:cs typeface="Helvetica Neue Medium" charset="0"/>
            </a:rPr>
            <a:t>REPOSITORY</a:t>
          </a:r>
        </a:p>
      </dgm:t>
    </dgm:pt>
    <dgm:pt modelId="{098C205F-10C3-D648-8742-F0C02622B610}" type="parTrans" cxnId="{BCBBF376-9B0B-504B-B002-A569CACE7CB9}">
      <dgm:prSet/>
      <dgm:spPr/>
      <dgm:t>
        <a:bodyPr/>
        <a:lstStyle/>
        <a:p>
          <a:endParaRPr lang="en-US">
            <a:latin typeface="Helvetica Neue" charset="0"/>
            <a:ea typeface="Helvetica Neue" charset="0"/>
            <a:cs typeface="Helvetica Neue" charset="0"/>
          </a:endParaRPr>
        </a:p>
      </dgm:t>
    </dgm:pt>
    <dgm:pt modelId="{83BE1914-1412-C340-868F-5C437FE70822}" type="sibTrans" cxnId="{BCBBF376-9B0B-504B-B002-A569CACE7CB9}">
      <dgm:prSet/>
      <dgm:spPr/>
      <dgm:t>
        <a:bodyPr/>
        <a:lstStyle/>
        <a:p>
          <a:endParaRPr lang="en-US">
            <a:latin typeface="Helvetica Neue" charset="0"/>
            <a:ea typeface="Helvetica Neue" charset="0"/>
            <a:cs typeface="Helvetica Neue" charset="0"/>
          </a:endParaRPr>
        </a:p>
      </dgm:t>
    </dgm:pt>
    <dgm:pt modelId="{111F8960-A3D7-E846-9EF0-6AFC5849B4B3}">
      <dgm:prSet phldrT="[Text]" custT="1"/>
      <dgm:spPr/>
      <dgm:t>
        <a:bodyPr/>
        <a:lstStyle/>
        <a:p>
          <a:r>
            <a:rPr lang="en-US" sz="2800" b="0" i="0" dirty="0">
              <a:solidFill>
                <a:srgbClr val="367C2B"/>
              </a:solidFill>
              <a:latin typeface="Helvetica Neue Light" charset="0"/>
              <a:ea typeface="Helvetica Neue Light" charset="0"/>
              <a:cs typeface="Helvetica Neue Light" charset="0"/>
            </a:rPr>
            <a:t>Branch</a:t>
          </a:r>
        </a:p>
      </dgm:t>
    </dgm:pt>
    <dgm:pt modelId="{42F80132-F407-484B-A18A-DECE0845A188}" type="parTrans" cxnId="{0586C60A-4845-034F-A513-A79F1A726CF6}">
      <dgm:prSet/>
      <dgm:spPr/>
      <dgm:t>
        <a:bodyPr/>
        <a:lstStyle/>
        <a:p>
          <a:endParaRPr lang="en-US">
            <a:latin typeface="Helvetica Neue" charset="0"/>
            <a:ea typeface="Helvetica Neue" charset="0"/>
            <a:cs typeface="Helvetica Neue" charset="0"/>
          </a:endParaRPr>
        </a:p>
      </dgm:t>
    </dgm:pt>
    <dgm:pt modelId="{44273E97-AE77-624B-A290-E954D84F766F}" type="sibTrans" cxnId="{0586C60A-4845-034F-A513-A79F1A726CF6}">
      <dgm:prSet/>
      <dgm:spPr/>
      <dgm:t>
        <a:bodyPr/>
        <a:lstStyle/>
        <a:p>
          <a:endParaRPr lang="en-US">
            <a:latin typeface="Helvetica Neue" charset="0"/>
            <a:ea typeface="Helvetica Neue" charset="0"/>
            <a:cs typeface="Helvetica Neue" charset="0"/>
          </a:endParaRPr>
        </a:p>
      </dgm:t>
    </dgm:pt>
    <dgm:pt modelId="{E6DD5114-D00D-F041-8D6D-FF4BE51777FB}">
      <dgm:prSet phldrT="[Text]" custT="1"/>
      <dgm:spPr/>
      <dgm:t>
        <a:bodyPr/>
        <a:lstStyle/>
        <a:p>
          <a:r>
            <a:rPr lang="en-US" sz="2800" b="0" i="0" dirty="0">
              <a:solidFill>
                <a:srgbClr val="367C2B"/>
              </a:solidFill>
              <a:latin typeface="Helvetica Neue Light" charset="0"/>
              <a:ea typeface="Helvetica Neue Light" charset="0"/>
              <a:cs typeface="Helvetica Neue Light" charset="0"/>
            </a:rPr>
            <a:t>Wiki</a:t>
          </a:r>
        </a:p>
      </dgm:t>
    </dgm:pt>
    <dgm:pt modelId="{94BD3FAD-DCE8-0D46-ACF9-9042D61F2AD6}" type="parTrans" cxnId="{97BEC524-AD49-D14B-AD58-4BD240D180C2}">
      <dgm:prSet/>
      <dgm:spPr/>
      <dgm:t>
        <a:bodyPr/>
        <a:lstStyle/>
        <a:p>
          <a:endParaRPr lang="en-US">
            <a:latin typeface="Helvetica Neue" charset="0"/>
            <a:ea typeface="Helvetica Neue" charset="0"/>
            <a:cs typeface="Helvetica Neue" charset="0"/>
          </a:endParaRPr>
        </a:p>
      </dgm:t>
    </dgm:pt>
    <dgm:pt modelId="{7A990270-EB53-4E4C-8A3F-230ED22C8E53}" type="sibTrans" cxnId="{97BEC524-AD49-D14B-AD58-4BD240D180C2}">
      <dgm:prSet/>
      <dgm:spPr/>
      <dgm:t>
        <a:bodyPr/>
        <a:lstStyle/>
        <a:p>
          <a:endParaRPr lang="en-US">
            <a:latin typeface="Helvetica Neue" charset="0"/>
            <a:ea typeface="Helvetica Neue" charset="0"/>
            <a:cs typeface="Helvetica Neue" charset="0"/>
          </a:endParaRPr>
        </a:p>
      </dgm:t>
    </dgm:pt>
    <dgm:pt modelId="{9FF6DE6C-276B-7B40-B1A5-11FF895E4C93}" type="pres">
      <dgm:prSet presAssocID="{D0048DAD-E11A-0847-BE85-1FC0C6F392F2}" presName="Name0" presStyleCnt="0">
        <dgm:presLayoutVars>
          <dgm:chPref val="3"/>
          <dgm:dir/>
          <dgm:animLvl val="lvl"/>
          <dgm:resizeHandles/>
        </dgm:presLayoutVars>
      </dgm:prSet>
      <dgm:spPr/>
      <dgm:t>
        <a:bodyPr/>
        <a:lstStyle/>
        <a:p>
          <a:endParaRPr lang="en-US"/>
        </a:p>
      </dgm:t>
    </dgm:pt>
    <dgm:pt modelId="{E5E6C0CB-AED3-1646-B2C7-48367432AD7C}" type="pres">
      <dgm:prSet presAssocID="{E477D31D-F68B-674D-B29B-3975DE404614}" presName="horFlow" presStyleCnt="0"/>
      <dgm:spPr/>
    </dgm:pt>
    <dgm:pt modelId="{EA0ADB51-FA03-0646-AD2A-0BE54FC3BCAE}" type="pres">
      <dgm:prSet presAssocID="{E477D31D-F68B-674D-B29B-3975DE404614}" presName="bigChev" presStyleLbl="node1" presStyleIdx="0" presStyleCnt="3" custScaleX="116479" custScaleY="133763"/>
      <dgm:spPr/>
      <dgm:t>
        <a:bodyPr/>
        <a:lstStyle/>
        <a:p>
          <a:endParaRPr lang="en-US"/>
        </a:p>
      </dgm:t>
    </dgm:pt>
    <dgm:pt modelId="{BAF4664E-5D52-9B46-BF6D-5A67DD141E98}" type="pres">
      <dgm:prSet presAssocID="{5EBCFFFA-6E75-B841-8337-E69AD9391B98}" presName="parTrans" presStyleCnt="0"/>
      <dgm:spPr/>
    </dgm:pt>
    <dgm:pt modelId="{FDBC4A16-0620-874E-9A85-E7D1254E13F3}" type="pres">
      <dgm:prSet presAssocID="{B0CD8A83-73E7-AB48-93AA-726A15FC0F06}" presName="node" presStyleLbl="alignAccFollowNode1" presStyleIdx="0" presStyleCnt="6">
        <dgm:presLayoutVars>
          <dgm:bulletEnabled val="1"/>
        </dgm:presLayoutVars>
      </dgm:prSet>
      <dgm:spPr/>
      <dgm:t>
        <a:bodyPr/>
        <a:lstStyle/>
        <a:p>
          <a:endParaRPr lang="en-US"/>
        </a:p>
      </dgm:t>
    </dgm:pt>
    <dgm:pt modelId="{10000360-4064-AC41-A2CE-06B1B4CE28C3}" type="pres">
      <dgm:prSet presAssocID="{EA42F332-224A-EC40-8564-91BE82232E42}" presName="sibTrans" presStyleCnt="0"/>
      <dgm:spPr/>
    </dgm:pt>
    <dgm:pt modelId="{4BFB138E-DD28-6D4B-B347-47AA2780586C}" type="pres">
      <dgm:prSet presAssocID="{CBD8B8C5-C9F8-904F-A9B2-8D22FA71ACE6}" presName="node" presStyleLbl="alignAccFollowNode1" presStyleIdx="1" presStyleCnt="6">
        <dgm:presLayoutVars>
          <dgm:bulletEnabled val="1"/>
        </dgm:presLayoutVars>
      </dgm:prSet>
      <dgm:spPr/>
      <dgm:t>
        <a:bodyPr/>
        <a:lstStyle/>
        <a:p>
          <a:endParaRPr lang="en-US"/>
        </a:p>
      </dgm:t>
    </dgm:pt>
    <dgm:pt modelId="{14187661-B44D-314F-96E4-F37BC82A3CDF}" type="pres">
      <dgm:prSet presAssocID="{E477D31D-F68B-674D-B29B-3975DE404614}" presName="vSp" presStyleCnt="0"/>
      <dgm:spPr/>
    </dgm:pt>
    <dgm:pt modelId="{91FF3146-E739-354B-AFE7-9B7B8A372E27}" type="pres">
      <dgm:prSet presAssocID="{E157C2C3-FAD5-DD43-9E7C-8A6DA0166EDB}" presName="horFlow" presStyleCnt="0"/>
      <dgm:spPr/>
    </dgm:pt>
    <dgm:pt modelId="{7CF99B92-7389-3E41-910B-D20ABD8408A5}" type="pres">
      <dgm:prSet presAssocID="{E157C2C3-FAD5-DD43-9E7C-8A6DA0166EDB}" presName="bigChev" presStyleLbl="node1" presStyleIdx="1" presStyleCnt="3" custScaleX="116479" custScaleY="133763"/>
      <dgm:spPr/>
      <dgm:t>
        <a:bodyPr/>
        <a:lstStyle/>
        <a:p>
          <a:endParaRPr lang="en-US"/>
        </a:p>
      </dgm:t>
    </dgm:pt>
    <dgm:pt modelId="{67B420DE-3618-9848-82B1-533057C0A757}" type="pres">
      <dgm:prSet presAssocID="{1C6576FA-9CBA-E145-ABD4-4D5595A5D68E}" presName="parTrans" presStyleCnt="0"/>
      <dgm:spPr/>
    </dgm:pt>
    <dgm:pt modelId="{256346C0-87F9-3646-847D-FA0041071A51}" type="pres">
      <dgm:prSet presAssocID="{A0AF78EF-D5EF-0D4D-BB05-F475C07273F8}" presName="node" presStyleLbl="alignAccFollowNode1" presStyleIdx="2" presStyleCnt="6">
        <dgm:presLayoutVars>
          <dgm:bulletEnabled val="1"/>
        </dgm:presLayoutVars>
      </dgm:prSet>
      <dgm:spPr/>
      <dgm:t>
        <a:bodyPr/>
        <a:lstStyle/>
        <a:p>
          <a:endParaRPr lang="en-US"/>
        </a:p>
      </dgm:t>
    </dgm:pt>
    <dgm:pt modelId="{A8D94F97-E973-EB4B-B04E-78D8A95BDF14}" type="pres">
      <dgm:prSet presAssocID="{305A5624-2F93-1849-A740-E818251B1F42}" presName="sibTrans" presStyleCnt="0"/>
      <dgm:spPr/>
    </dgm:pt>
    <dgm:pt modelId="{5358A455-10DB-5744-95D9-95616FF6057D}" type="pres">
      <dgm:prSet presAssocID="{1A808FF7-EE7F-B04D-9E45-729A8B89D42A}" presName="node" presStyleLbl="alignAccFollowNode1" presStyleIdx="3" presStyleCnt="6">
        <dgm:presLayoutVars>
          <dgm:bulletEnabled val="1"/>
        </dgm:presLayoutVars>
      </dgm:prSet>
      <dgm:spPr/>
      <dgm:t>
        <a:bodyPr/>
        <a:lstStyle/>
        <a:p>
          <a:endParaRPr lang="en-US"/>
        </a:p>
      </dgm:t>
    </dgm:pt>
    <dgm:pt modelId="{53A23512-7A4B-234C-89F1-F92430B898D5}" type="pres">
      <dgm:prSet presAssocID="{E157C2C3-FAD5-DD43-9E7C-8A6DA0166EDB}" presName="vSp" presStyleCnt="0"/>
      <dgm:spPr/>
    </dgm:pt>
    <dgm:pt modelId="{2A5B89A8-5072-374A-B9F9-C0F6B0F85EE3}" type="pres">
      <dgm:prSet presAssocID="{16CC8435-9648-6544-B4C6-2E50941E2E7A}" presName="horFlow" presStyleCnt="0"/>
      <dgm:spPr/>
    </dgm:pt>
    <dgm:pt modelId="{D180F3DF-9A64-8841-BC9B-680FBE198928}" type="pres">
      <dgm:prSet presAssocID="{16CC8435-9648-6544-B4C6-2E50941E2E7A}" presName="bigChev" presStyleLbl="node1" presStyleIdx="2" presStyleCnt="3" custScaleX="116479" custScaleY="133763"/>
      <dgm:spPr/>
      <dgm:t>
        <a:bodyPr/>
        <a:lstStyle/>
        <a:p>
          <a:endParaRPr lang="en-US"/>
        </a:p>
      </dgm:t>
    </dgm:pt>
    <dgm:pt modelId="{C0957183-FEB7-9445-9CAE-4050A35B1A96}" type="pres">
      <dgm:prSet presAssocID="{42F80132-F407-484B-A18A-DECE0845A188}" presName="parTrans" presStyleCnt="0"/>
      <dgm:spPr/>
    </dgm:pt>
    <dgm:pt modelId="{8DC34918-EEB9-274F-90A1-8D8341818138}" type="pres">
      <dgm:prSet presAssocID="{111F8960-A3D7-E846-9EF0-6AFC5849B4B3}" presName="node" presStyleLbl="alignAccFollowNode1" presStyleIdx="4" presStyleCnt="6">
        <dgm:presLayoutVars>
          <dgm:bulletEnabled val="1"/>
        </dgm:presLayoutVars>
      </dgm:prSet>
      <dgm:spPr/>
      <dgm:t>
        <a:bodyPr/>
        <a:lstStyle/>
        <a:p>
          <a:endParaRPr lang="en-US"/>
        </a:p>
      </dgm:t>
    </dgm:pt>
    <dgm:pt modelId="{C9D277CF-C002-0E42-B663-471730E8CCEA}" type="pres">
      <dgm:prSet presAssocID="{44273E97-AE77-624B-A290-E954D84F766F}" presName="sibTrans" presStyleCnt="0"/>
      <dgm:spPr/>
    </dgm:pt>
    <dgm:pt modelId="{89D45AC6-35C0-3041-8C62-4757704BBAA9}" type="pres">
      <dgm:prSet presAssocID="{E6DD5114-D00D-F041-8D6D-FF4BE51777FB}" presName="node" presStyleLbl="alignAccFollowNode1" presStyleIdx="5" presStyleCnt="6">
        <dgm:presLayoutVars>
          <dgm:bulletEnabled val="1"/>
        </dgm:presLayoutVars>
      </dgm:prSet>
      <dgm:spPr/>
      <dgm:t>
        <a:bodyPr/>
        <a:lstStyle/>
        <a:p>
          <a:endParaRPr lang="en-US"/>
        </a:p>
      </dgm:t>
    </dgm:pt>
  </dgm:ptLst>
  <dgm:cxnLst>
    <dgm:cxn modelId="{93A5B23F-7A9A-9848-A3B1-D2CD3874A7ED}" type="presOf" srcId="{E157C2C3-FAD5-DD43-9E7C-8A6DA0166EDB}" destId="{7CF99B92-7389-3E41-910B-D20ABD8408A5}" srcOrd="0" destOrd="0" presId="urn:microsoft.com/office/officeart/2005/8/layout/lProcess3"/>
    <dgm:cxn modelId="{5F7E769D-3260-F749-A00E-D0A39B5B1B28}" type="presOf" srcId="{111F8960-A3D7-E846-9EF0-6AFC5849B4B3}" destId="{8DC34918-EEB9-274F-90A1-8D8341818138}" srcOrd="0" destOrd="0" presId="urn:microsoft.com/office/officeart/2005/8/layout/lProcess3"/>
    <dgm:cxn modelId="{97BEC524-AD49-D14B-AD58-4BD240D180C2}" srcId="{16CC8435-9648-6544-B4C6-2E50941E2E7A}" destId="{E6DD5114-D00D-F041-8D6D-FF4BE51777FB}" srcOrd="1" destOrd="0" parTransId="{94BD3FAD-DCE8-0D46-ACF9-9042D61F2AD6}" sibTransId="{7A990270-EB53-4E4C-8A3F-230ED22C8E53}"/>
    <dgm:cxn modelId="{AC27B1AB-94FA-3F49-B219-CE6C6D35D2F0}" type="presOf" srcId="{B0CD8A83-73E7-AB48-93AA-726A15FC0F06}" destId="{FDBC4A16-0620-874E-9A85-E7D1254E13F3}" srcOrd="0" destOrd="0" presId="urn:microsoft.com/office/officeart/2005/8/layout/lProcess3"/>
    <dgm:cxn modelId="{CD9DDA05-F5D7-E846-85BF-2D0B0773A6B6}" srcId="{E477D31D-F68B-674D-B29B-3975DE404614}" destId="{B0CD8A83-73E7-AB48-93AA-726A15FC0F06}" srcOrd="0" destOrd="0" parTransId="{5EBCFFFA-6E75-B841-8337-E69AD9391B98}" sibTransId="{EA42F332-224A-EC40-8564-91BE82232E42}"/>
    <dgm:cxn modelId="{D69A59DE-0F3B-F944-B1F2-C68167635892}" srcId="{D0048DAD-E11A-0847-BE85-1FC0C6F392F2}" destId="{E477D31D-F68B-674D-B29B-3975DE404614}" srcOrd="0" destOrd="0" parTransId="{12963569-D4ED-0947-A186-64CB5E7024AF}" sibTransId="{FF81918A-AF73-344F-89B0-17CB91A2C441}"/>
    <dgm:cxn modelId="{AD6C7586-7FD1-EA4E-A5F4-E11C6699B37B}" srcId="{E157C2C3-FAD5-DD43-9E7C-8A6DA0166EDB}" destId="{A0AF78EF-D5EF-0D4D-BB05-F475C07273F8}" srcOrd="0" destOrd="0" parTransId="{1C6576FA-9CBA-E145-ABD4-4D5595A5D68E}" sibTransId="{305A5624-2F93-1849-A740-E818251B1F42}"/>
    <dgm:cxn modelId="{0586C60A-4845-034F-A513-A79F1A726CF6}" srcId="{16CC8435-9648-6544-B4C6-2E50941E2E7A}" destId="{111F8960-A3D7-E846-9EF0-6AFC5849B4B3}" srcOrd="0" destOrd="0" parTransId="{42F80132-F407-484B-A18A-DECE0845A188}" sibTransId="{44273E97-AE77-624B-A290-E954D84F766F}"/>
    <dgm:cxn modelId="{BDA754E1-8287-5349-AA8C-3EC1D04A6138}" type="presOf" srcId="{1A808FF7-EE7F-B04D-9E45-729A8B89D42A}" destId="{5358A455-10DB-5744-95D9-95616FF6057D}" srcOrd="0" destOrd="0" presId="urn:microsoft.com/office/officeart/2005/8/layout/lProcess3"/>
    <dgm:cxn modelId="{F1D83581-2740-ED47-A9B8-57668E5071F9}" type="presOf" srcId="{E6DD5114-D00D-F041-8D6D-FF4BE51777FB}" destId="{89D45AC6-35C0-3041-8C62-4757704BBAA9}" srcOrd="0" destOrd="0" presId="urn:microsoft.com/office/officeart/2005/8/layout/lProcess3"/>
    <dgm:cxn modelId="{FE53F64D-EE38-2344-9A89-2740189E0FBD}" srcId="{E157C2C3-FAD5-DD43-9E7C-8A6DA0166EDB}" destId="{1A808FF7-EE7F-B04D-9E45-729A8B89D42A}" srcOrd="1" destOrd="0" parTransId="{02E6711D-6DFF-CB43-A25B-EF4A04C2416C}" sibTransId="{69A28CFF-CB1E-F940-87BD-1529F93D1F7B}"/>
    <dgm:cxn modelId="{8FFCBEFA-C7F6-B642-B19B-B887D18B802F}" type="presOf" srcId="{CBD8B8C5-C9F8-904F-A9B2-8D22FA71ACE6}" destId="{4BFB138E-DD28-6D4B-B347-47AA2780586C}" srcOrd="0" destOrd="0" presId="urn:microsoft.com/office/officeart/2005/8/layout/lProcess3"/>
    <dgm:cxn modelId="{BCBBF376-9B0B-504B-B002-A569CACE7CB9}" srcId="{D0048DAD-E11A-0847-BE85-1FC0C6F392F2}" destId="{16CC8435-9648-6544-B4C6-2E50941E2E7A}" srcOrd="2" destOrd="0" parTransId="{098C205F-10C3-D648-8742-F0C02622B610}" sibTransId="{83BE1914-1412-C340-868F-5C437FE70822}"/>
    <dgm:cxn modelId="{8F03B71E-E6B2-1E40-BB22-B8642F260956}" srcId="{E477D31D-F68B-674D-B29B-3975DE404614}" destId="{CBD8B8C5-C9F8-904F-A9B2-8D22FA71ACE6}" srcOrd="1" destOrd="0" parTransId="{4DF29FA8-6C9A-7F41-80F9-A193B8A0EE1B}" sibTransId="{EF2F5EC4-1C22-B441-9847-4833567CB448}"/>
    <dgm:cxn modelId="{48433A76-931D-1946-81C6-694A129301BB}" srcId="{D0048DAD-E11A-0847-BE85-1FC0C6F392F2}" destId="{E157C2C3-FAD5-DD43-9E7C-8A6DA0166EDB}" srcOrd="1" destOrd="0" parTransId="{C270D321-E660-8049-B44A-5AE469429187}" sibTransId="{3C8DC78F-1488-6340-9FAA-344D5935B03C}"/>
    <dgm:cxn modelId="{60B9C117-6D35-6742-9691-CB09522E625E}" type="presOf" srcId="{E477D31D-F68B-674D-B29B-3975DE404614}" destId="{EA0ADB51-FA03-0646-AD2A-0BE54FC3BCAE}" srcOrd="0" destOrd="0" presId="urn:microsoft.com/office/officeart/2005/8/layout/lProcess3"/>
    <dgm:cxn modelId="{DB082419-9C57-6542-99E8-9D1ABC943159}" type="presOf" srcId="{D0048DAD-E11A-0847-BE85-1FC0C6F392F2}" destId="{9FF6DE6C-276B-7B40-B1A5-11FF895E4C93}" srcOrd="0" destOrd="0" presId="urn:microsoft.com/office/officeart/2005/8/layout/lProcess3"/>
    <dgm:cxn modelId="{FE8DD2A5-36D1-2D4C-B0E9-54AE3AC19057}" type="presOf" srcId="{16CC8435-9648-6544-B4C6-2E50941E2E7A}" destId="{D180F3DF-9A64-8841-BC9B-680FBE198928}" srcOrd="0" destOrd="0" presId="urn:microsoft.com/office/officeart/2005/8/layout/lProcess3"/>
    <dgm:cxn modelId="{76AEF1FE-05A4-FF4C-9715-5279BA7A23D4}" type="presOf" srcId="{A0AF78EF-D5EF-0D4D-BB05-F475C07273F8}" destId="{256346C0-87F9-3646-847D-FA0041071A51}" srcOrd="0" destOrd="0" presId="urn:microsoft.com/office/officeart/2005/8/layout/lProcess3"/>
    <dgm:cxn modelId="{116F4CF8-95AF-E842-B51A-3D0921455FAF}" type="presParOf" srcId="{9FF6DE6C-276B-7B40-B1A5-11FF895E4C93}" destId="{E5E6C0CB-AED3-1646-B2C7-48367432AD7C}" srcOrd="0" destOrd="0" presId="urn:microsoft.com/office/officeart/2005/8/layout/lProcess3"/>
    <dgm:cxn modelId="{D4374844-4529-ED4B-9B91-BBBEACEA556B}" type="presParOf" srcId="{E5E6C0CB-AED3-1646-B2C7-48367432AD7C}" destId="{EA0ADB51-FA03-0646-AD2A-0BE54FC3BCAE}" srcOrd="0" destOrd="0" presId="urn:microsoft.com/office/officeart/2005/8/layout/lProcess3"/>
    <dgm:cxn modelId="{364CBBD7-1F5F-614C-BE2E-0ECFD8A638E0}" type="presParOf" srcId="{E5E6C0CB-AED3-1646-B2C7-48367432AD7C}" destId="{BAF4664E-5D52-9B46-BF6D-5A67DD141E98}" srcOrd="1" destOrd="0" presId="urn:microsoft.com/office/officeart/2005/8/layout/lProcess3"/>
    <dgm:cxn modelId="{725E7B45-5DB5-D844-BBC0-B7EAAA1E1145}" type="presParOf" srcId="{E5E6C0CB-AED3-1646-B2C7-48367432AD7C}" destId="{FDBC4A16-0620-874E-9A85-E7D1254E13F3}" srcOrd="2" destOrd="0" presId="urn:microsoft.com/office/officeart/2005/8/layout/lProcess3"/>
    <dgm:cxn modelId="{8BEACAFE-FA83-AC48-9284-374C1439003B}" type="presParOf" srcId="{E5E6C0CB-AED3-1646-B2C7-48367432AD7C}" destId="{10000360-4064-AC41-A2CE-06B1B4CE28C3}" srcOrd="3" destOrd="0" presId="urn:microsoft.com/office/officeart/2005/8/layout/lProcess3"/>
    <dgm:cxn modelId="{FD724351-C83D-4A44-B897-B8B43F1BC9F3}" type="presParOf" srcId="{E5E6C0CB-AED3-1646-B2C7-48367432AD7C}" destId="{4BFB138E-DD28-6D4B-B347-47AA2780586C}" srcOrd="4" destOrd="0" presId="urn:microsoft.com/office/officeart/2005/8/layout/lProcess3"/>
    <dgm:cxn modelId="{82F67162-0CC3-854C-BB02-76451CDDB6F0}" type="presParOf" srcId="{9FF6DE6C-276B-7B40-B1A5-11FF895E4C93}" destId="{14187661-B44D-314F-96E4-F37BC82A3CDF}" srcOrd="1" destOrd="0" presId="urn:microsoft.com/office/officeart/2005/8/layout/lProcess3"/>
    <dgm:cxn modelId="{E45E6F24-B914-0244-A877-3860B98EAA91}" type="presParOf" srcId="{9FF6DE6C-276B-7B40-B1A5-11FF895E4C93}" destId="{91FF3146-E739-354B-AFE7-9B7B8A372E27}" srcOrd="2" destOrd="0" presId="urn:microsoft.com/office/officeart/2005/8/layout/lProcess3"/>
    <dgm:cxn modelId="{2F36FABA-ED75-454C-82F2-79AD8223076E}" type="presParOf" srcId="{91FF3146-E739-354B-AFE7-9B7B8A372E27}" destId="{7CF99B92-7389-3E41-910B-D20ABD8408A5}" srcOrd="0" destOrd="0" presId="urn:microsoft.com/office/officeart/2005/8/layout/lProcess3"/>
    <dgm:cxn modelId="{88C67BBF-D30B-4641-93F6-E68A626C70DE}" type="presParOf" srcId="{91FF3146-E739-354B-AFE7-9B7B8A372E27}" destId="{67B420DE-3618-9848-82B1-533057C0A757}" srcOrd="1" destOrd="0" presId="urn:microsoft.com/office/officeart/2005/8/layout/lProcess3"/>
    <dgm:cxn modelId="{4D1DF105-ECA7-5246-97A4-42EFB22F238F}" type="presParOf" srcId="{91FF3146-E739-354B-AFE7-9B7B8A372E27}" destId="{256346C0-87F9-3646-847D-FA0041071A51}" srcOrd="2" destOrd="0" presId="urn:microsoft.com/office/officeart/2005/8/layout/lProcess3"/>
    <dgm:cxn modelId="{11A35122-BD2A-114D-B462-66F4F6EC13F8}" type="presParOf" srcId="{91FF3146-E739-354B-AFE7-9B7B8A372E27}" destId="{A8D94F97-E973-EB4B-B04E-78D8A95BDF14}" srcOrd="3" destOrd="0" presId="urn:microsoft.com/office/officeart/2005/8/layout/lProcess3"/>
    <dgm:cxn modelId="{8D2F62B8-C7DA-2D49-BC19-8D9AE9791206}" type="presParOf" srcId="{91FF3146-E739-354B-AFE7-9B7B8A372E27}" destId="{5358A455-10DB-5744-95D9-95616FF6057D}" srcOrd="4" destOrd="0" presId="urn:microsoft.com/office/officeart/2005/8/layout/lProcess3"/>
    <dgm:cxn modelId="{24FF0FAE-D60F-8742-A190-E1D15633474C}" type="presParOf" srcId="{9FF6DE6C-276B-7B40-B1A5-11FF895E4C93}" destId="{53A23512-7A4B-234C-89F1-F92430B898D5}" srcOrd="3" destOrd="0" presId="urn:microsoft.com/office/officeart/2005/8/layout/lProcess3"/>
    <dgm:cxn modelId="{E09EDB76-75E7-2F4C-A9CB-3EA7127B7152}" type="presParOf" srcId="{9FF6DE6C-276B-7B40-B1A5-11FF895E4C93}" destId="{2A5B89A8-5072-374A-B9F9-C0F6B0F85EE3}" srcOrd="4" destOrd="0" presId="urn:microsoft.com/office/officeart/2005/8/layout/lProcess3"/>
    <dgm:cxn modelId="{4F647C04-4250-4143-A271-EB3769569B50}" type="presParOf" srcId="{2A5B89A8-5072-374A-B9F9-C0F6B0F85EE3}" destId="{D180F3DF-9A64-8841-BC9B-680FBE198928}" srcOrd="0" destOrd="0" presId="urn:microsoft.com/office/officeart/2005/8/layout/lProcess3"/>
    <dgm:cxn modelId="{89B5CE39-6E5D-1544-8A4E-B0D275A34545}" type="presParOf" srcId="{2A5B89A8-5072-374A-B9F9-C0F6B0F85EE3}" destId="{C0957183-FEB7-9445-9CAE-4050A35B1A96}" srcOrd="1" destOrd="0" presId="urn:microsoft.com/office/officeart/2005/8/layout/lProcess3"/>
    <dgm:cxn modelId="{338E532D-1319-B349-958F-008FF79E5CE6}" type="presParOf" srcId="{2A5B89A8-5072-374A-B9F9-C0F6B0F85EE3}" destId="{8DC34918-EEB9-274F-90A1-8D8341818138}" srcOrd="2" destOrd="0" presId="urn:microsoft.com/office/officeart/2005/8/layout/lProcess3"/>
    <dgm:cxn modelId="{14D5A040-8490-C841-951B-9395D7CA6C48}" type="presParOf" srcId="{2A5B89A8-5072-374A-B9F9-C0F6B0F85EE3}" destId="{C9D277CF-C002-0E42-B663-471730E8CCEA}" srcOrd="3" destOrd="0" presId="urn:microsoft.com/office/officeart/2005/8/layout/lProcess3"/>
    <dgm:cxn modelId="{D9252857-0637-8F4E-A05F-8702EFE3418E}" type="presParOf" srcId="{2A5B89A8-5072-374A-B9F9-C0F6B0F85EE3}" destId="{89D45AC6-35C0-3041-8C62-4757704BBAA9}" srcOrd="4" destOrd="0" presId="urn:microsoft.com/office/officeart/2005/8/layout/lProcess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FAD5CB5-75C5-0844-8999-13D2D872CAAA}" type="doc">
      <dgm:prSet loTypeId="urn:microsoft.com/office/officeart/2005/8/layout/vList5" loCatId="" qsTypeId="urn:microsoft.com/office/officeart/2005/8/quickstyle/simple1" qsCatId="simple" csTypeId="urn:microsoft.com/office/officeart/2005/8/colors/accent1_2" csCatId="accent1" phldr="1"/>
      <dgm:spPr/>
      <dgm:t>
        <a:bodyPr/>
        <a:lstStyle/>
        <a:p>
          <a:endParaRPr lang="en-US"/>
        </a:p>
      </dgm:t>
    </dgm:pt>
    <dgm:pt modelId="{FE25214B-CC6C-1E41-A30C-25E3C681931D}">
      <dgm:prSet phldrT="[Text]" custT="1"/>
      <dgm:spPr/>
      <dgm:t>
        <a:bodyPr/>
        <a:lstStyle/>
        <a:p>
          <a:r>
            <a:rPr lang="en-US" sz="3000" b="1" i="0" dirty="0">
              <a:latin typeface="Helvetica Neue Condensed" charset="0"/>
              <a:ea typeface="Helvetica Neue Condensed" charset="0"/>
              <a:cs typeface="Helvetica Neue Condensed" charset="0"/>
            </a:rPr>
            <a:t>Ticket</a:t>
          </a:r>
        </a:p>
      </dgm:t>
    </dgm:pt>
    <dgm:pt modelId="{08E14A69-89D5-D540-9196-141DD653163E}" type="parTrans" cxnId="{E1334251-EFDD-9743-807D-128A84EFDC73}">
      <dgm:prSet/>
      <dgm:spPr/>
      <dgm:t>
        <a:bodyPr/>
        <a:lstStyle/>
        <a:p>
          <a:endParaRPr lang="en-US"/>
        </a:p>
      </dgm:t>
    </dgm:pt>
    <dgm:pt modelId="{4EF959F3-027A-DE47-BBE5-7692A7F8E458}" type="sibTrans" cxnId="{E1334251-EFDD-9743-807D-128A84EFDC73}">
      <dgm:prSet/>
      <dgm:spPr/>
      <dgm:t>
        <a:bodyPr/>
        <a:lstStyle/>
        <a:p>
          <a:endParaRPr lang="en-US"/>
        </a:p>
      </dgm:t>
    </dgm:pt>
    <dgm:pt modelId="{691E13A3-DDB0-FF4E-B819-2A82E9CC22FC}">
      <dgm:prSet phldrT="[Text]"/>
      <dgm:spPr/>
      <dgm:t>
        <a:bodyPr/>
        <a:lstStyle/>
        <a:p>
          <a:r>
            <a:rPr lang="en-US" b="0" i="0" dirty="0">
              <a:solidFill>
                <a:srgbClr val="367C2B"/>
              </a:solidFill>
              <a:latin typeface="Helvetica Neue" charset="0"/>
              <a:ea typeface="Helvetica Neue" charset="0"/>
              <a:cs typeface="Helvetica Neue" charset="0"/>
            </a:rPr>
            <a:t>Topic</a:t>
          </a:r>
        </a:p>
      </dgm:t>
    </dgm:pt>
    <dgm:pt modelId="{1AFF6E66-62B9-6240-AAE4-C6E11752D8BF}" type="parTrans" cxnId="{AD57FE0D-4E5A-7E4A-86B5-85B2DFC97C3C}">
      <dgm:prSet/>
      <dgm:spPr/>
      <dgm:t>
        <a:bodyPr/>
        <a:lstStyle/>
        <a:p>
          <a:endParaRPr lang="en-US"/>
        </a:p>
      </dgm:t>
    </dgm:pt>
    <dgm:pt modelId="{030BD50F-459F-004D-B87A-9AE10899CD31}" type="sibTrans" cxnId="{AD57FE0D-4E5A-7E4A-86B5-85B2DFC97C3C}">
      <dgm:prSet/>
      <dgm:spPr/>
      <dgm:t>
        <a:bodyPr/>
        <a:lstStyle/>
        <a:p>
          <a:endParaRPr lang="en-US"/>
        </a:p>
      </dgm:t>
    </dgm:pt>
    <dgm:pt modelId="{4A467FEC-06FA-BB44-89D7-238568D1793F}">
      <dgm:prSet phldrT="[Text]"/>
      <dgm:spPr/>
      <dgm:t>
        <a:bodyPr/>
        <a:lstStyle/>
        <a:p>
          <a:r>
            <a:rPr lang="en-US" b="0" i="0" dirty="0">
              <a:solidFill>
                <a:srgbClr val="367C2B"/>
              </a:solidFill>
              <a:latin typeface="Helvetica Neue" charset="0"/>
              <a:ea typeface="Helvetica Neue" charset="0"/>
              <a:cs typeface="Helvetica Neue" charset="0"/>
            </a:rPr>
            <a:t>Acceptance Criteria</a:t>
          </a:r>
        </a:p>
      </dgm:t>
    </dgm:pt>
    <dgm:pt modelId="{30CC6127-5E9C-F540-9658-B949C2331746}" type="parTrans" cxnId="{AFB265D9-171F-F448-81C5-1C18C0C97585}">
      <dgm:prSet/>
      <dgm:spPr/>
      <dgm:t>
        <a:bodyPr/>
        <a:lstStyle/>
        <a:p>
          <a:endParaRPr lang="en-US"/>
        </a:p>
      </dgm:t>
    </dgm:pt>
    <dgm:pt modelId="{6D51ABF1-FD90-6644-B5B4-FA9145BD2809}" type="sibTrans" cxnId="{AFB265D9-171F-F448-81C5-1C18C0C97585}">
      <dgm:prSet/>
      <dgm:spPr/>
      <dgm:t>
        <a:bodyPr/>
        <a:lstStyle/>
        <a:p>
          <a:endParaRPr lang="en-US"/>
        </a:p>
      </dgm:t>
    </dgm:pt>
    <dgm:pt modelId="{CC8F6D5A-3203-F449-B83D-C2C9F4140365}">
      <dgm:prSet phldrT="[Text]" custT="1"/>
      <dgm:spPr/>
      <dgm:t>
        <a:bodyPr/>
        <a:lstStyle/>
        <a:p>
          <a:r>
            <a:rPr lang="en-US" sz="3000" b="1" i="0" dirty="0">
              <a:latin typeface="Helvetica Neue Condensed" charset="0"/>
              <a:ea typeface="Helvetica Neue Condensed" charset="0"/>
              <a:cs typeface="Helvetica Neue Condensed" charset="0"/>
            </a:rPr>
            <a:t>Workflow</a:t>
          </a:r>
        </a:p>
      </dgm:t>
    </dgm:pt>
    <dgm:pt modelId="{84B0DAE1-20F9-C74B-9F0C-020E8311384B}" type="parTrans" cxnId="{FD9085E7-6DC4-4F4A-9088-540C21E96F36}">
      <dgm:prSet/>
      <dgm:spPr/>
      <dgm:t>
        <a:bodyPr/>
        <a:lstStyle/>
        <a:p>
          <a:endParaRPr lang="en-US"/>
        </a:p>
      </dgm:t>
    </dgm:pt>
    <dgm:pt modelId="{5FACC7C4-408C-8B4E-A13E-7AE973E6AEDD}" type="sibTrans" cxnId="{FD9085E7-6DC4-4F4A-9088-540C21E96F36}">
      <dgm:prSet/>
      <dgm:spPr/>
      <dgm:t>
        <a:bodyPr/>
        <a:lstStyle/>
        <a:p>
          <a:endParaRPr lang="en-US"/>
        </a:p>
      </dgm:t>
    </dgm:pt>
    <dgm:pt modelId="{43C58F97-0FD8-BD4E-9B06-1E1FAC825D48}">
      <dgm:prSet phldrT="[Text]"/>
      <dgm:spPr/>
      <dgm:t>
        <a:bodyPr/>
        <a:lstStyle/>
        <a:p>
          <a:r>
            <a:rPr lang="en-US" b="0" i="0" dirty="0">
              <a:solidFill>
                <a:srgbClr val="367C2B"/>
              </a:solidFill>
              <a:latin typeface="Helvetica Neue" charset="0"/>
              <a:ea typeface="Helvetica Neue" charset="0"/>
              <a:cs typeface="Helvetica Neue" charset="0"/>
            </a:rPr>
            <a:t>Project Manager</a:t>
          </a:r>
        </a:p>
      </dgm:t>
    </dgm:pt>
    <dgm:pt modelId="{D25534F7-A422-7747-AF8D-29654EB22150}" type="parTrans" cxnId="{9DCBEBA3-B5F7-C34C-9EBF-C9C2058B7CF5}">
      <dgm:prSet/>
      <dgm:spPr/>
      <dgm:t>
        <a:bodyPr/>
        <a:lstStyle/>
        <a:p>
          <a:endParaRPr lang="en-US"/>
        </a:p>
      </dgm:t>
    </dgm:pt>
    <dgm:pt modelId="{71A5407F-2212-0B46-8C37-F72BB2734C0A}" type="sibTrans" cxnId="{9DCBEBA3-B5F7-C34C-9EBF-C9C2058B7CF5}">
      <dgm:prSet/>
      <dgm:spPr/>
      <dgm:t>
        <a:bodyPr/>
        <a:lstStyle/>
        <a:p>
          <a:endParaRPr lang="en-US"/>
        </a:p>
      </dgm:t>
    </dgm:pt>
    <dgm:pt modelId="{A775684B-C938-CC4F-91CD-A2A59F769169}">
      <dgm:prSet phldrT="[Text]" custT="1"/>
      <dgm:spPr/>
      <dgm:t>
        <a:bodyPr/>
        <a:lstStyle/>
        <a:p>
          <a:r>
            <a:rPr lang="en-US" sz="3000" b="1" i="0" dirty="0">
              <a:latin typeface="Helvetica Neue Condensed" charset="0"/>
              <a:ea typeface="Helvetica Neue Condensed" charset="0"/>
              <a:cs typeface="Helvetica Neue Condensed" charset="0"/>
            </a:rPr>
            <a:t>Task distribution</a:t>
          </a:r>
        </a:p>
      </dgm:t>
    </dgm:pt>
    <dgm:pt modelId="{225B5F48-1435-2E4A-98EA-FE0C0CDE5F14}" type="parTrans" cxnId="{4AAE3420-0496-A648-862F-54B84D89229C}">
      <dgm:prSet/>
      <dgm:spPr/>
      <dgm:t>
        <a:bodyPr/>
        <a:lstStyle/>
        <a:p>
          <a:endParaRPr lang="en-US"/>
        </a:p>
      </dgm:t>
    </dgm:pt>
    <dgm:pt modelId="{519778DF-FB2E-8546-A386-4E20C01F4286}" type="sibTrans" cxnId="{4AAE3420-0496-A648-862F-54B84D89229C}">
      <dgm:prSet/>
      <dgm:spPr/>
      <dgm:t>
        <a:bodyPr/>
        <a:lstStyle/>
        <a:p>
          <a:endParaRPr lang="en-US"/>
        </a:p>
      </dgm:t>
    </dgm:pt>
    <dgm:pt modelId="{CE4B2109-E016-1545-BF20-BFCD8965950B}">
      <dgm:prSet phldrT="[Text]"/>
      <dgm:spPr/>
      <dgm:t>
        <a:bodyPr/>
        <a:lstStyle/>
        <a:p>
          <a:r>
            <a:rPr lang="en-US" b="0" i="0" dirty="0">
              <a:solidFill>
                <a:srgbClr val="367C2B"/>
              </a:solidFill>
              <a:latin typeface="Helvetica Neue" charset="0"/>
              <a:ea typeface="Helvetica Neue" charset="0"/>
              <a:cs typeface="Helvetica Neue" charset="0"/>
            </a:rPr>
            <a:t>Roles</a:t>
          </a:r>
        </a:p>
      </dgm:t>
    </dgm:pt>
    <dgm:pt modelId="{4CD59577-CE7F-8041-A8A6-D031EEDFA2F0}" type="parTrans" cxnId="{EDECAFFE-1A96-4D4F-B256-CB4471EBF659}">
      <dgm:prSet/>
      <dgm:spPr/>
      <dgm:t>
        <a:bodyPr/>
        <a:lstStyle/>
        <a:p>
          <a:endParaRPr lang="en-US"/>
        </a:p>
      </dgm:t>
    </dgm:pt>
    <dgm:pt modelId="{81F21C55-ED10-BC41-814A-7739B0782BB7}" type="sibTrans" cxnId="{EDECAFFE-1A96-4D4F-B256-CB4471EBF659}">
      <dgm:prSet/>
      <dgm:spPr/>
      <dgm:t>
        <a:bodyPr/>
        <a:lstStyle/>
        <a:p>
          <a:endParaRPr lang="en-US"/>
        </a:p>
      </dgm:t>
    </dgm:pt>
    <dgm:pt modelId="{40583FDB-52EA-E943-9869-0BDC651EB516}">
      <dgm:prSet phldrT="[Text]"/>
      <dgm:spPr/>
      <dgm:t>
        <a:bodyPr/>
        <a:lstStyle/>
        <a:p>
          <a:r>
            <a:rPr lang="en-US" b="0" i="0" dirty="0">
              <a:solidFill>
                <a:srgbClr val="367C2B"/>
              </a:solidFill>
              <a:latin typeface="Helvetica Neue" charset="0"/>
              <a:ea typeface="Helvetica Neue" charset="0"/>
              <a:cs typeface="Helvetica Neue" charset="0"/>
            </a:rPr>
            <a:t>Expertise</a:t>
          </a:r>
        </a:p>
      </dgm:t>
    </dgm:pt>
    <dgm:pt modelId="{63C22FE4-C681-7345-9B03-EE06F651126C}" type="parTrans" cxnId="{0D96437E-A5BB-1645-8C11-192B44536F2B}">
      <dgm:prSet/>
      <dgm:spPr/>
      <dgm:t>
        <a:bodyPr/>
        <a:lstStyle/>
        <a:p>
          <a:endParaRPr lang="en-US"/>
        </a:p>
      </dgm:t>
    </dgm:pt>
    <dgm:pt modelId="{466FACDB-6C93-A84A-B404-0921B036CB5F}" type="sibTrans" cxnId="{0D96437E-A5BB-1645-8C11-192B44536F2B}">
      <dgm:prSet/>
      <dgm:spPr/>
      <dgm:t>
        <a:bodyPr/>
        <a:lstStyle/>
        <a:p>
          <a:endParaRPr lang="en-US"/>
        </a:p>
      </dgm:t>
    </dgm:pt>
    <dgm:pt modelId="{142E02F9-A855-9F49-91FE-A44D8E74EDFD}">
      <dgm:prSet phldrT="[Text]"/>
      <dgm:spPr/>
      <dgm:t>
        <a:bodyPr/>
        <a:lstStyle/>
        <a:p>
          <a:r>
            <a:rPr lang="en-US" b="0" i="0" dirty="0">
              <a:solidFill>
                <a:srgbClr val="367C2B"/>
              </a:solidFill>
              <a:latin typeface="Helvetica Neue" charset="0"/>
              <a:ea typeface="Helvetica Neue" charset="0"/>
              <a:cs typeface="Helvetica Neue" charset="0"/>
            </a:rPr>
            <a:t>Responsible Person</a:t>
          </a:r>
        </a:p>
      </dgm:t>
    </dgm:pt>
    <dgm:pt modelId="{D0A7448F-AE2D-764D-9F5A-D48B727B709A}" type="parTrans" cxnId="{EC3A4CAD-7509-C446-A0CF-3C1F14669D38}">
      <dgm:prSet/>
      <dgm:spPr/>
      <dgm:t>
        <a:bodyPr/>
        <a:lstStyle/>
        <a:p>
          <a:endParaRPr lang="en-US"/>
        </a:p>
      </dgm:t>
    </dgm:pt>
    <dgm:pt modelId="{B31B3442-9B0C-4645-BDF0-25B420D1BA21}" type="sibTrans" cxnId="{EC3A4CAD-7509-C446-A0CF-3C1F14669D38}">
      <dgm:prSet/>
      <dgm:spPr/>
      <dgm:t>
        <a:bodyPr/>
        <a:lstStyle/>
        <a:p>
          <a:endParaRPr lang="en-US"/>
        </a:p>
      </dgm:t>
    </dgm:pt>
    <dgm:pt modelId="{F0C886E5-2311-FC4D-97C7-B4E49A36EA1B}">
      <dgm:prSet phldrT="[Text]"/>
      <dgm:spPr/>
      <dgm:t>
        <a:bodyPr/>
        <a:lstStyle/>
        <a:p>
          <a:r>
            <a:rPr lang="en-US" b="0" i="0" dirty="0">
              <a:solidFill>
                <a:srgbClr val="367C2B"/>
              </a:solidFill>
              <a:latin typeface="Helvetica Neue" charset="0"/>
              <a:ea typeface="Helvetica Neue" charset="0"/>
              <a:cs typeface="Helvetica Neue" charset="0"/>
            </a:rPr>
            <a:t>Developers</a:t>
          </a:r>
        </a:p>
      </dgm:t>
    </dgm:pt>
    <dgm:pt modelId="{6F5AB282-9AD6-DE45-A8C7-731FAE9B58B0}" type="parTrans" cxnId="{B8F04746-F592-B04C-BF6A-64382F0DA25A}">
      <dgm:prSet/>
      <dgm:spPr/>
      <dgm:t>
        <a:bodyPr/>
        <a:lstStyle/>
        <a:p>
          <a:endParaRPr lang="en-US"/>
        </a:p>
      </dgm:t>
    </dgm:pt>
    <dgm:pt modelId="{0AA63A0B-9ED5-2B46-BC0B-660AC438D810}" type="sibTrans" cxnId="{B8F04746-F592-B04C-BF6A-64382F0DA25A}">
      <dgm:prSet/>
      <dgm:spPr/>
      <dgm:t>
        <a:bodyPr/>
        <a:lstStyle/>
        <a:p>
          <a:endParaRPr lang="en-US"/>
        </a:p>
      </dgm:t>
    </dgm:pt>
    <dgm:pt modelId="{956EBFD4-7A9B-554F-AF4B-D713064549DB}">
      <dgm:prSet phldrT="[Text]"/>
      <dgm:spPr/>
      <dgm:t>
        <a:bodyPr/>
        <a:lstStyle/>
        <a:p>
          <a:r>
            <a:rPr lang="en-US" b="0" i="0" dirty="0">
              <a:solidFill>
                <a:srgbClr val="367C2B"/>
              </a:solidFill>
              <a:latin typeface="Helvetica Neue" charset="0"/>
              <a:ea typeface="Helvetica Neue" charset="0"/>
              <a:cs typeface="Helvetica Neue" charset="0"/>
            </a:rPr>
            <a:t>Developer</a:t>
          </a:r>
        </a:p>
      </dgm:t>
    </dgm:pt>
    <dgm:pt modelId="{6CB62789-3C96-534E-80F1-2EE8908A0738}" type="parTrans" cxnId="{97D9AF39-E77D-254F-BB82-828CD2646FBA}">
      <dgm:prSet/>
      <dgm:spPr/>
      <dgm:t>
        <a:bodyPr/>
        <a:lstStyle/>
        <a:p>
          <a:endParaRPr lang="en-US"/>
        </a:p>
      </dgm:t>
    </dgm:pt>
    <dgm:pt modelId="{A18D030C-E81D-9444-B1AC-C46AAD65FF8C}" type="sibTrans" cxnId="{97D9AF39-E77D-254F-BB82-828CD2646FBA}">
      <dgm:prSet/>
      <dgm:spPr/>
      <dgm:t>
        <a:bodyPr/>
        <a:lstStyle/>
        <a:p>
          <a:endParaRPr lang="en-US"/>
        </a:p>
      </dgm:t>
    </dgm:pt>
    <dgm:pt modelId="{4CE5A3ED-A042-2E41-8660-EADD22DE2A3E}">
      <dgm:prSet phldrT="[Text]"/>
      <dgm:spPr/>
      <dgm:t>
        <a:bodyPr/>
        <a:lstStyle/>
        <a:p>
          <a:r>
            <a:rPr lang="en-US" b="0" i="0" dirty="0">
              <a:solidFill>
                <a:srgbClr val="367C2B"/>
              </a:solidFill>
              <a:latin typeface="Helvetica Neue" charset="0"/>
              <a:ea typeface="Helvetica Neue" charset="0"/>
              <a:cs typeface="Helvetica Neue" charset="0"/>
            </a:rPr>
            <a:t>Tester</a:t>
          </a:r>
        </a:p>
      </dgm:t>
    </dgm:pt>
    <dgm:pt modelId="{E699A0CA-3A39-4F48-9D62-E949FD9454A2}" type="parTrans" cxnId="{5305CEB6-E9D4-D14D-90A0-204EA56A22C4}">
      <dgm:prSet/>
      <dgm:spPr/>
      <dgm:t>
        <a:bodyPr/>
        <a:lstStyle/>
        <a:p>
          <a:endParaRPr lang="en-US"/>
        </a:p>
      </dgm:t>
    </dgm:pt>
    <dgm:pt modelId="{9B7123F0-CE9B-DC4C-BB17-B1A5F3270742}" type="sibTrans" cxnId="{5305CEB6-E9D4-D14D-90A0-204EA56A22C4}">
      <dgm:prSet/>
      <dgm:spPr/>
      <dgm:t>
        <a:bodyPr/>
        <a:lstStyle/>
        <a:p>
          <a:endParaRPr lang="en-US"/>
        </a:p>
      </dgm:t>
    </dgm:pt>
    <dgm:pt modelId="{2905C96E-C534-4B40-B763-C0A369BA9453}">
      <dgm:prSet phldrT="[Text]"/>
      <dgm:spPr/>
      <dgm:t>
        <a:bodyPr/>
        <a:lstStyle/>
        <a:p>
          <a:r>
            <a:rPr lang="en-US" b="0" i="0" dirty="0">
              <a:solidFill>
                <a:srgbClr val="367C2B"/>
              </a:solidFill>
              <a:latin typeface="Helvetica Neue" charset="0"/>
              <a:ea typeface="Helvetica Neue" charset="0"/>
              <a:cs typeface="Helvetica Neue" charset="0"/>
            </a:rPr>
            <a:t>Project Manager</a:t>
          </a:r>
        </a:p>
      </dgm:t>
    </dgm:pt>
    <dgm:pt modelId="{23AED6E1-777B-A440-A6F6-70E510474C75}" type="parTrans" cxnId="{65BAF36E-D3D4-0C42-94B4-D00CB6A584BF}">
      <dgm:prSet/>
      <dgm:spPr/>
      <dgm:t>
        <a:bodyPr/>
        <a:lstStyle/>
        <a:p>
          <a:endParaRPr lang="en-US"/>
        </a:p>
      </dgm:t>
    </dgm:pt>
    <dgm:pt modelId="{CD743225-A08B-5846-A59B-69E1235AF48E}" type="sibTrans" cxnId="{65BAF36E-D3D4-0C42-94B4-D00CB6A584BF}">
      <dgm:prSet/>
      <dgm:spPr/>
      <dgm:t>
        <a:bodyPr/>
        <a:lstStyle/>
        <a:p>
          <a:endParaRPr lang="en-US"/>
        </a:p>
      </dgm:t>
    </dgm:pt>
    <dgm:pt modelId="{468E414A-9B14-874A-AB5A-2FF4C77FF4EA}" type="pres">
      <dgm:prSet presAssocID="{9FAD5CB5-75C5-0844-8999-13D2D872CAAA}" presName="Name0" presStyleCnt="0">
        <dgm:presLayoutVars>
          <dgm:dir/>
          <dgm:animLvl val="lvl"/>
          <dgm:resizeHandles val="exact"/>
        </dgm:presLayoutVars>
      </dgm:prSet>
      <dgm:spPr/>
      <dgm:t>
        <a:bodyPr/>
        <a:lstStyle/>
        <a:p>
          <a:endParaRPr lang="en-US"/>
        </a:p>
      </dgm:t>
    </dgm:pt>
    <dgm:pt modelId="{2635B354-01F2-3E43-AA72-6799B7B4ED7B}" type="pres">
      <dgm:prSet presAssocID="{FE25214B-CC6C-1E41-A30C-25E3C681931D}" presName="linNode" presStyleCnt="0"/>
      <dgm:spPr/>
    </dgm:pt>
    <dgm:pt modelId="{02025667-6721-0C40-9212-3C6E117053AD}" type="pres">
      <dgm:prSet presAssocID="{FE25214B-CC6C-1E41-A30C-25E3C681931D}" presName="parentText" presStyleLbl="node1" presStyleIdx="0" presStyleCnt="3">
        <dgm:presLayoutVars>
          <dgm:chMax val="1"/>
          <dgm:bulletEnabled val="1"/>
        </dgm:presLayoutVars>
      </dgm:prSet>
      <dgm:spPr/>
      <dgm:t>
        <a:bodyPr/>
        <a:lstStyle/>
        <a:p>
          <a:endParaRPr lang="en-US"/>
        </a:p>
      </dgm:t>
    </dgm:pt>
    <dgm:pt modelId="{A6C5627D-50AF-4D48-A0EC-383AC2590BDD}" type="pres">
      <dgm:prSet presAssocID="{FE25214B-CC6C-1E41-A30C-25E3C681931D}" presName="descendantText" presStyleLbl="alignAccFollowNode1" presStyleIdx="0" presStyleCnt="3" custLinFactNeighborX="-436" custLinFactNeighborY="1078">
        <dgm:presLayoutVars>
          <dgm:bulletEnabled val="1"/>
        </dgm:presLayoutVars>
      </dgm:prSet>
      <dgm:spPr/>
      <dgm:t>
        <a:bodyPr/>
        <a:lstStyle/>
        <a:p>
          <a:endParaRPr lang="en-US"/>
        </a:p>
      </dgm:t>
    </dgm:pt>
    <dgm:pt modelId="{CB9FA2D8-BCC7-A84B-91FC-EF46F8A7A1FA}" type="pres">
      <dgm:prSet presAssocID="{4EF959F3-027A-DE47-BBE5-7692A7F8E458}" presName="sp" presStyleCnt="0"/>
      <dgm:spPr/>
    </dgm:pt>
    <dgm:pt modelId="{DF7D24D9-08D7-564A-86F9-5E608172B4B8}" type="pres">
      <dgm:prSet presAssocID="{CC8F6D5A-3203-F449-B83D-C2C9F4140365}" presName="linNode" presStyleCnt="0"/>
      <dgm:spPr/>
    </dgm:pt>
    <dgm:pt modelId="{FB9E0A9E-E9AF-1D4A-B77D-31A810667CE6}" type="pres">
      <dgm:prSet presAssocID="{CC8F6D5A-3203-F449-B83D-C2C9F4140365}" presName="parentText" presStyleLbl="node1" presStyleIdx="1" presStyleCnt="3">
        <dgm:presLayoutVars>
          <dgm:chMax val="1"/>
          <dgm:bulletEnabled val="1"/>
        </dgm:presLayoutVars>
      </dgm:prSet>
      <dgm:spPr/>
      <dgm:t>
        <a:bodyPr/>
        <a:lstStyle/>
        <a:p>
          <a:endParaRPr lang="en-US"/>
        </a:p>
      </dgm:t>
    </dgm:pt>
    <dgm:pt modelId="{CF61AD20-8FDB-FE49-91F6-D6D29F2A88BF}" type="pres">
      <dgm:prSet presAssocID="{CC8F6D5A-3203-F449-B83D-C2C9F4140365}" presName="descendantText" presStyleLbl="alignAccFollowNode1" presStyleIdx="1" presStyleCnt="3">
        <dgm:presLayoutVars>
          <dgm:bulletEnabled val="1"/>
        </dgm:presLayoutVars>
      </dgm:prSet>
      <dgm:spPr/>
      <dgm:t>
        <a:bodyPr/>
        <a:lstStyle/>
        <a:p>
          <a:endParaRPr lang="en-US"/>
        </a:p>
      </dgm:t>
    </dgm:pt>
    <dgm:pt modelId="{6B6F801F-1A12-564C-AF6A-CCC629CCB4D8}" type="pres">
      <dgm:prSet presAssocID="{5FACC7C4-408C-8B4E-A13E-7AE973E6AEDD}" presName="sp" presStyleCnt="0"/>
      <dgm:spPr/>
    </dgm:pt>
    <dgm:pt modelId="{7A580454-1BF8-8942-85D8-B48E9D3E986D}" type="pres">
      <dgm:prSet presAssocID="{A775684B-C938-CC4F-91CD-A2A59F769169}" presName="linNode" presStyleCnt="0"/>
      <dgm:spPr/>
    </dgm:pt>
    <dgm:pt modelId="{4017E0B5-8F21-DC46-8244-03DE529B320C}" type="pres">
      <dgm:prSet presAssocID="{A775684B-C938-CC4F-91CD-A2A59F769169}" presName="parentText" presStyleLbl="node1" presStyleIdx="2" presStyleCnt="3">
        <dgm:presLayoutVars>
          <dgm:chMax val="1"/>
          <dgm:bulletEnabled val="1"/>
        </dgm:presLayoutVars>
      </dgm:prSet>
      <dgm:spPr/>
      <dgm:t>
        <a:bodyPr/>
        <a:lstStyle/>
        <a:p>
          <a:endParaRPr lang="en-US"/>
        </a:p>
      </dgm:t>
    </dgm:pt>
    <dgm:pt modelId="{77D97388-8041-144E-A20A-91FFECF8A04A}" type="pres">
      <dgm:prSet presAssocID="{A775684B-C938-CC4F-91CD-A2A59F769169}" presName="descendantText" presStyleLbl="alignAccFollowNode1" presStyleIdx="2" presStyleCnt="3">
        <dgm:presLayoutVars>
          <dgm:bulletEnabled val="1"/>
        </dgm:presLayoutVars>
      </dgm:prSet>
      <dgm:spPr/>
      <dgm:t>
        <a:bodyPr/>
        <a:lstStyle/>
        <a:p>
          <a:endParaRPr lang="en-US"/>
        </a:p>
      </dgm:t>
    </dgm:pt>
  </dgm:ptLst>
  <dgm:cxnLst>
    <dgm:cxn modelId="{D7DAF75F-F499-0247-948B-AC8BFB754A5A}" type="presOf" srcId="{A775684B-C938-CC4F-91CD-A2A59F769169}" destId="{4017E0B5-8F21-DC46-8244-03DE529B320C}" srcOrd="0" destOrd="0" presId="urn:microsoft.com/office/officeart/2005/8/layout/vList5"/>
    <dgm:cxn modelId="{A07C6C3F-DE08-F645-9719-75D6851ABBD6}" type="presOf" srcId="{142E02F9-A855-9F49-91FE-A44D8E74EDFD}" destId="{A6C5627D-50AF-4D48-A0EC-383AC2590BDD}" srcOrd="0" destOrd="1" presId="urn:microsoft.com/office/officeart/2005/8/layout/vList5"/>
    <dgm:cxn modelId="{97D9AF39-E77D-254F-BB82-828CD2646FBA}" srcId="{CC8F6D5A-3203-F449-B83D-C2C9F4140365}" destId="{956EBFD4-7A9B-554F-AF4B-D713064549DB}" srcOrd="1" destOrd="0" parTransId="{6CB62789-3C96-534E-80F1-2EE8908A0738}" sibTransId="{A18D030C-E81D-9444-B1AC-C46AAD65FF8C}"/>
    <dgm:cxn modelId="{87A8490A-45AE-DA41-945F-8CD0F7A35C4D}" type="presOf" srcId="{9FAD5CB5-75C5-0844-8999-13D2D872CAAA}" destId="{468E414A-9B14-874A-AB5A-2FF4C77FF4EA}" srcOrd="0" destOrd="0" presId="urn:microsoft.com/office/officeart/2005/8/layout/vList5"/>
    <dgm:cxn modelId="{AFB265D9-171F-F448-81C5-1C18C0C97585}" srcId="{FE25214B-CC6C-1E41-A30C-25E3C681931D}" destId="{4A467FEC-06FA-BB44-89D7-238568D1793F}" srcOrd="3" destOrd="0" parTransId="{30CC6127-5E9C-F540-9658-B949C2331746}" sibTransId="{6D51ABF1-FD90-6644-B5B4-FA9145BD2809}"/>
    <dgm:cxn modelId="{0D96437E-A5BB-1645-8C11-192B44536F2B}" srcId="{A775684B-C938-CC4F-91CD-A2A59F769169}" destId="{40583FDB-52EA-E943-9869-0BDC651EB516}" srcOrd="1" destOrd="0" parTransId="{63C22FE4-C681-7345-9B03-EE06F651126C}" sibTransId="{466FACDB-6C93-A84A-B404-0921B036CB5F}"/>
    <dgm:cxn modelId="{68843E8F-781C-3F45-916C-4650267B982B}" type="presOf" srcId="{956EBFD4-7A9B-554F-AF4B-D713064549DB}" destId="{CF61AD20-8FDB-FE49-91F6-D6D29F2A88BF}" srcOrd="0" destOrd="1" presId="urn:microsoft.com/office/officeart/2005/8/layout/vList5"/>
    <dgm:cxn modelId="{AD57FE0D-4E5A-7E4A-86B5-85B2DFC97C3C}" srcId="{FE25214B-CC6C-1E41-A30C-25E3C681931D}" destId="{691E13A3-DDB0-FF4E-B819-2A82E9CC22FC}" srcOrd="0" destOrd="0" parTransId="{1AFF6E66-62B9-6240-AAE4-C6E11752D8BF}" sibTransId="{030BD50F-459F-004D-B87A-9AE10899CD31}"/>
    <dgm:cxn modelId="{B8F04746-F592-B04C-BF6A-64382F0DA25A}" srcId="{FE25214B-CC6C-1E41-A30C-25E3C681931D}" destId="{F0C886E5-2311-FC4D-97C7-B4E49A36EA1B}" srcOrd="2" destOrd="0" parTransId="{6F5AB282-9AD6-DE45-A8C7-731FAE9B58B0}" sibTransId="{0AA63A0B-9ED5-2B46-BC0B-660AC438D810}"/>
    <dgm:cxn modelId="{4571EA47-07BF-6742-A032-FB3B09A4A90B}" type="presOf" srcId="{CC8F6D5A-3203-F449-B83D-C2C9F4140365}" destId="{FB9E0A9E-E9AF-1D4A-B77D-31A810667CE6}" srcOrd="0" destOrd="0" presId="urn:microsoft.com/office/officeart/2005/8/layout/vList5"/>
    <dgm:cxn modelId="{FD9085E7-6DC4-4F4A-9088-540C21E96F36}" srcId="{9FAD5CB5-75C5-0844-8999-13D2D872CAAA}" destId="{CC8F6D5A-3203-F449-B83D-C2C9F4140365}" srcOrd="1" destOrd="0" parTransId="{84B0DAE1-20F9-C74B-9F0C-020E8311384B}" sibTransId="{5FACC7C4-408C-8B4E-A13E-7AE973E6AEDD}"/>
    <dgm:cxn modelId="{9DCBEBA3-B5F7-C34C-9EBF-C9C2058B7CF5}" srcId="{CC8F6D5A-3203-F449-B83D-C2C9F4140365}" destId="{43C58F97-0FD8-BD4E-9B06-1E1FAC825D48}" srcOrd="0" destOrd="0" parTransId="{D25534F7-A422-7747-AF8D-29654EB22150}" sibTransId="{71A5407F-2212-0B46-8C37-F72BB2734C0A}"/>
    <dgm:cxn modelId="{EDECAFFE-1A96-4D4F-B256-CB4471EBF659}" srcId="{A775684B-C938-CC4F-91CD-A2A59F769169}" destId="{CE4B2109-E016-1545-BF20-BFCD8965950B}" srcOrd="0" destOrd="0" parTransId="{4CD59577-CE7F-8041-A8A6-D031EEDFA2F0}" sibTransId="{81F21C55-ED10-BC41-814A-7739B0782BB7}"/>
    <dgm:cxn modelId="{657E7A92-7EB4-C54B-ABD6-C84AC9ADFE5B}" type="presOf" srcId="{691E13A3-DDB0-FF4E-B819-2A82E9CC22FC}" destId="{A6C5627D-50AF-4D48-A0EC-383AC2590BDD}" srcOrd="0" destOrd="0" presId="urn:microsoft.com/office/officeart/2005/8/layout/vList5"/>
    <dgm:cxn modelId="{5305CEB6-E9D4-D14D-90A0-204EA56A22C4}" srcId="{CC8F6D5A-3203-F449-B83D-C2C9F4140365}" destId="{4CE5A3ED-A042-2E41-8660-EADD22DE2A3E}" srcOrd="2" destOrd="0" parTransId="{E699A0CA-3A39-4F48-9D62-E949FD9454A2}" sibTransId="{9B7123F0-CE9B-DC4C-BB17-B1A5F3270742}"/>
    <dgm:cxn modelId="{E1334251-EFDD-9743-807D-128A84EFDC73}" srcId="{9FAD5CB5-75C5-0844-8999-13D2D872CAAA}" destId="{FE25214B-CC6C-1E41-A30C-25E3C681931D}" srcOrd="0" destOrd="0" parTransId="{08E14A69-89D5-D540-9196-141DD653163E}" sibTransId="{4EF959F3-027A-DE47-BBE5-7692A7F8E458}"/>
    <dgm:cxn modelId="{8F175587-4CA6-854A-BB49-8054F1152DBD}" type="presOf" srcId="{CE4B2109-E016-1545-BF20-BFCD8965950B}" destId="{77D97388-8041-144E-A20A-91FFECF8A04A}" srcOrd="0" destOrd="0" presId="urn:microsoft.com/office/officeart/2005/8/layout/vList5"/>
    <dgm:cxn modelId="{0B4B8C39-69E6-6F41-A67A-F9C7023A3C67}" type="presOf" srcId="{F0C886E5-2311-FC4D-97C7-B4E49A36EA1B}" destId="{A6C5627D-50AF-4D48-A0EC-383AC2590BDD}" srcOrd="0" destOrd="2" presId="urn:microsoft.com/office/officeart/2005/8/layout/vList5"/>
    <dgm:cxn modelId="{DD4433FE-053B-D84B-B8A2-882C31A3F6C8}" type="presOf" srcId="{40583FDB-52EA-E943-9869-0BDC651EB516}" destId="{77D97388-8041-144E-A20A-91FFECF8A04A}" srcOrd="0" destOrd="1" presId="urn:microsoft.com/office/officeart/2005/8/layout/vList5"/>
    <dgm:cxn modelId="{EDF89951-2360-1D4D-BFD1-D7D27A4E825A}" type="presOf" srcId="{FE25214B-CC6C-1E41-A30C-25E3C681931D}" destId="{02025667-6721-0C40-9212-3C6E117053AD}" srcOrd="0" destOrd="0" presId="urn:microsoft.com/office/officeart/2005/8/layout/vList5"/>
    <dgm:cxn modelId="{4AAE3420-0496-A648-862F-54B84D89229C}" srcId="{9FAD5CB5-75C5-0844-8999-13D2D872CAAA}" destId="{A775684B-C938-CC4F-91CD-A2A59F769169}" srcOrd="2" destOrd="0" parTransId="{225B5F48-1435-2E4A-98EA-FE0C0CDE5F14}" sibTransId="{519778DF-FB2E-8546-A386-4E20C01F4286}"/>
    <dgm:cxn modelId="{65BAF36E-D3D4-0C42-94B4-D00CB6A584BF}" srcId="{CC8F6D5A-3203-F449-B83D-C2C9F4140365}" destId="{2905C96E-C534-4B40-B763-C0A369BA9453}" srcOrd="3" destOrd="0" parTransId="{23AED6E1-777B-A440-A6F6-70E510474C75}" sibTransId="{CD743225-A08B-5846-A59B-69E1235AF48E}"/>
    <dgm:cxn modelId="{3238490C-B21A-364E-8963-3838EE7C97B0}" type="presOf" srcId="{2905C96E-C534-4B40-B763-C0A369BA9453}" destId="{CF61AD20-8FDB-FE49-91F6-D6D29F2A88BF}" srcOrd="0" destOrd="3" presId="urn:microsoft.com/office/officeart/2005/8/layout/vList5"/>
    <dgm:cxn modelId="{B4D7400C-A038-BB4B-BD27-51E3C9CB0A27}" type="presOf" srcId="{4CE5A3ED-A042-2E41-8660-EADD22DE2A3E}" destId="{CF61AD20-8FDB-FE49-91F6-D6D29F2A88BF}" srcOrd="0" destOrd="2" presId="urn:microsoft.com/office/officeart/2005/8/layout/vList5"/>
    <dgm:cxn modelId="{BCB0EEC1-A562-EC4C-B45D-2162EF33666D}" type="presOf" srcId="{4A467FEC-06FA-BB44-89D7-238568D1793F}" destId="{A6C5627D-50AF-4D48-A0EC-383AC2590BDD}" srcOrd="0" destOrd="3" presId="urn:microsoft.com/office/officeart/2005/8/layout/vList5"/>
    <dgm:cxn modelId="{38916B4E-F08D-F541-B61E-A9227D602334}" type="presOf" srcId="{43C58F97-0FD8-BD4E-9B06-1E1FAC825D48}" destId="{CF61AD20-8FDB-FE49-91F6-D6D29F2A88BF}" srcOrd="0" destOrd="0" presId="urn:microsoft.com/office/officeart/2005/8/layout/vList5"/>
    <dgm:cxn modelId="{EC3A4CAD-7509-C446-A0CF-3C1F14669D38}" srcId="{FE25214B-CC6C-1E41-A30C-25E3C681931D}" destId="{142E02F9-A855-9F49-91FE-A44D8E74EDFD}" srcOrd="1" destOrd="0" parTransId="{D0A7448F-AE2D-764D-9F5A-D48B727B709A}" sibTransId="{B31B3442-9B0C-4645-BDF0-25B420D1BA21}"/>
    <dgm:cxn modelId="{59F4226A-0ED1-A943-9664-0B12F4508A10}" type="presParOf" srcId="{468E414A-9B14-874A-AB5A-2FF4C77FF4EA}" destId="{2635B354-01F2-3E43-AA72-6799B7B4ED7B}" srcOrd="0" destOrd="0" presId="urn:microsoft.com/office/officeart/2005/8/layout/vList5"/>
    <dgm:cxn modelId="{05C6986A-4B26-CA41-A760-DDD59E96BC84}" type="presParOf" srcId="{2635B354-01F2-3E43-AA72-6799B7B4ED7B}" destId="{02025667-6721-0C40-9212-3C6E117053AD}" srcOrd="0" destOrd="0" presId="urn:microsoft.com/office/officeart/2005/8/layout/vList5"/>
    <dgm:cxn modelId="{C073FE4C-C204-BE4E-8602-6016E76799E7}" type="presParOf" srcId="{2635B354-01F2-3E43-AA72-6799B7B4ED7B}" destId="{A6C5627D-50AF-4D48-A0EC-383AC2590BDD}" srcOrd="1" destOrd="0" presId="urn:microsoft.com/office/officeart/2005/8/layout/vList5"/>
    <dgm:cxn modelId="{506C1086-FC6D-9248-9E12-08EA1EB9D872}" type="presParOf" srcId="{468E414A-9B14-874A-AB5A-2FF4C77FF4EA}" destId="{CB9FA2D8-BCC7-A84B-91FC-EF46F8A7A1FA}" srcOrd="1" destOrd="0" presId="urn:microsoft.com/office/officeart/2005/8/layout/vList5"/>
    <dgm:cxn modelId="{B7B5795C-5F1E-F94C-9DCC-04FBC88BCFB9}" type="presParOf" srcId="{468E414A-9B14-874A-AB5A-2FF4C77FF4EA}" destId="{DF7D24D9-08D7-564A-86F9-5E608172B4B8}" srcOrd="2" destOrd="0" presId="urn:microsoft.com/office/officeart/2005/8/layout/vList5"/>
    <dgm:cxn modelId="{662518F8-4C38-6948-B80E-F5AA9C92E2F0}" type="presParOf" srcId="{DF7D24D9-08D7-564A-86F9-5E608172B4B8}" destId="{FB9E0A9E-E9AF-1D4A-B77D-31A810667CE6}" srcOrd="0" destOrd="0" presId="urn:microsoft.com/office/officeart/2005/8/layout/vList5"/>
    <dgm:cxn modelId="{C88F253E-2A92-F444-A85A-6675E6021FF8}" type="presParOf" srcId="{DF7D24D9-08D7-564A-86F9-5E608172B4B8}" destId="{CF61AD20-8FDB-FE49-91F6-D6D29F2A88BF}" srcOrd="1" destOrd="0" presId="urn:microsoft.com/office/officeart/2005/8/layout/vList5"/>
    <dgm:cxn modelId="{75FA4149-C6D2-1B42-9262-D0240AE12A71}" type="presParOf" srcId="{468E414A-9B14-874A-AB5A-2FF4C77FF4EA}" destId="{6B6F801F-1A12-564C-AF6A-CCC629CCB4D8}" srcOrd="3" destOrd="0" presId="urn:microsoft.com/office/officeart/2005/8/layout/vList5"/>
    <dgm:cxn modelId="{913AD599-4213-CA46-B990-943C91BDB77B}" type="presParOf" srcId="{468E414A-9B14-874A-AB5A-2FF4C77FF4EA}" destId="{7A580454-1BF8-8942-85D8-B48E9D3E986D}" srcOrd="4" destOrd="0" presId="urn:microsoft.com/office/officeart/2005/8/layout/vList5"/>
    <dgm:cxn modelId="{D50FA8D9-865A-F747-8754-2E303BD7AD59}" type="presParOf" srcId="{7A580454-1BF8-8942-85D8-B48E9D3E986D}" destId="{4017E0B5-8F21-DC46-8244-03DE529B320C}" srcOrd="0" destOrd="0" presId="urn:microsoft.com/office/officeart/2005/8/layout/vList5"/>
    <dgm:cxn modelId="{0D3C9902-2E63-AB4E-9F98-2B7BC5BC191D}" type="presParOf" srcId="{7A580454-1BF8-8942-85D8-B48E9D3E986D}" destId="{77D97388-8041-144E-A20A-91FFECF8A04A}" srcOrd="1" destOrd="0" presId="urn:microsoft.com/office/officeart/2005/8/layout/vList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BACD889-2ABF-F141-9F62-4A96A0581C3B}" type="doc">
      <dgm:prSet loTypeId="urn:microsoft.com/office/officeart/2005/8/layout/venn3" loCatId="" qsTypeId="urn:microsoft.com/office/officeart/2005/8/quickstyle/simple3" qsCatId="simple" csTypeId="urn:microsoft.com/office/officeart/2005/8/colors/accent1_2" csCatId="accent1" phldr="1"/>
      <dgm:spPr/>
    </dgm:pt>
    <dgm:pt modelId="{5D8E446C-AAAA-6147-87FC-CBCCCF075330}">
      <dgm:prSet phldrT="[Text]" custT="1"/>
      <dgm:spPr/>
      <dgm:t>
        <a:bodyPr vert="horz" lIns="0" rIns="0"/>
        <a:lstStyle/>
        <a:p>
          <a:r>
            <a:rPr lang="en-US" sz="1800" b="1" i="0" dirty="0">
              <a:solidFill>
                <a:srgbClr val="367C2B"/>
              </a:solidFill>
              <a:latin typeface="Helvetica Neue Condensed" charset="0"/>
              <a:ea typeface="Helvetica Neue Condensed" charset="0"/>
              <a:cs typeface="Helvetica Neue Condensed" charset="0"/>
            </a:rPr>
            <a:t>Daily scrum</a:t>
          </a:r>
        </a:p>
      </dgm:t>
    </dgm:pt>
    <dgm:pt modelId="{964557A9-2C64-7C41-9D28-A02FDBC4B697}" type="parTrans" cxnId="{ADF5D40E-430C-6140-90CC-39ADDF8E8857}">
      <dgm:prSet/>
      <dgm:spPr/>
      <dgm:t>
        <a:bodyPr/>
        <a:lstStyle/>
        <a:p>
          <a:endParaRPr lang="en-US" sz="2000">
            <a:latin typeface="Helvetica Neue" charset="0"/>
            <a:ea typeface="Helvetica Neue" charset="0"/>
            <a:cs typeface="Helvetica Neue" charset="0"/>
          </a:endParaRPr>
        </a:p>
      </dgm:t>
    </dgm:pt>
    <dgm:pt modelId="{788D2A4B-1F4E-6A46-A48C-CE39DF756034}" type="sibTrans" cxnId="{ADF5D40E-430C-6140-90CC-39ADDF8E8857}">
      <dgm:prSet/>
      <dgm:spPr/>
      <dgm:t>
        <a:bodyPr/>
        <a:lstStyle/>
        <a:p>
          <a:endParaRPr lang="en-US" sz="2000">
            <a:latin typeface="Helvetica Neue" charset="0"/>
            <a:ea typeface="Helvetica Neue" charset="0"/>
            <a:cs typeface="Helvetica Neue" charset="0"/>
          </a:endParaRPr>
        </a:p>
      </dgm:t>
    </dgm:pt>
    <dgm:pt modelId="{0F56FCB6-DF77-D04A-8D79-7EDDE36FD136}">
      <dgm:prSet phldrT="[Text]" custT="1"/>
      <dgm:spPr/>
      <dgm:t>
        <a:bodyPr vert="horz" lIns="0" rIns="0"/>
        <a:lstStyle/>
        <a:p>
          <a:r>
            <a:rPr lang="en-US" sz="1800" b="1" i="0" dirty="0">
              <a:solidFill>
                <a:srgbClr val="367C2B"/>
              </a:solidFill>
              <a:latin typeface="Helvetica Neue Condensed" charset="0"/>
              <a:ea typeface="Helvetica Neue Condensed" charset="0"/>
              <a:cs typeface="Helvetica Neue Condensed" charset="0"/>
            </a:rPr>
            <a:t>Documentation</a:t>
          </a:r>
        </a:p>
      </dgm:t>
    </dgm:pt>
    <dgm:pt modelId="{A2507352-38A0-6A4A-86AF-C7EFC4540678}" type="parTrans" cxnId="{C67D7065-2560-8A4B-BE57-AC1E09ADBB6F}">
      <dgm:prSet/>
      <dgm:spPr/>
      <dgm:t>
        <a:bodyPr/>
        <a:lstStyle/>
        <a:p>
          <a:endParaRPr lang="en-US" sz="2000">
            <a:latin typeface="Helvetica Neue" charset="0"/>
            <a:ea typeface="Helvetica Neue" charset="0"/>
            <a:cs typeface="Helvetica Neue" charset="0"/>
          </a:endParaRPr>
        </a:p>
      </dgm:t>
    </dgm:pt>
    <dgm:pt modelId="{70094DCA-519B-3A43-8C8F-3FBBA1DD3FB1}" type="sibTrans" cxnId="{C67D7065-2560-8A4B-BE57-AC1E09ADBB6F}">
      <dgm:prSet/>
      <dgm:spPr/>
      <dgm:t>
        <a:bodyPr/>
        <a:lstStyle/>
        <a:p>
          <a:endParaRPr lang="en-US" sz="2000">
            <a:latin typeface="Helvetica Neue" charset="0"/>
            <a:ea typeface="Helvetica Neue" charset="0"/>
            <a:cs typeface="Helvetica Neue" charset="0"/>
          </a:endParaRPr>
        </a:p>
      </dgm:t>
    </dgm:pt>
    <dgm:pt modelId="{3A10FCA2-2C64-B246-A771-0B7E36D89576}">
      <dgm:prSet phldrT="[Text]" custT="1"/>
      <dgm:spPr/>
      <dgm:t>
        <a:bodyPr vert="horz" lIns="0" rIns="0"/>
        <a:lstStyle/>
        <a:p>
          <a:r>
            <a:rPr lang="en-US" sz="1800" b="1" i="0" dirty="0">
              <a:solidFill>
                <a:srgbClr val="367C2B"/>
              </a:solidFill>
              <a:latin typeface="Helvetica Neue Condensed" charset="0"/>
              <a:ea typeface="Helvetica Neue Condensed" charset="0"/>
              <a:cs typeface="Helvetica Neue Condensed" charset="0"/>
            </a:rPr>
            <a:t>Communication</a:t>
          </a:r>
        </a:p>
      </dgm:t>
    </dgm:pt>
    <dgm:pt modelId="{B6395DEE-71CD-E745-B3DD-DC7A507D18B3}" type="parTrans" cxnId="{89AD9F40-1D17-504C-A39E-D741F4AFFE06}">
      <dgm:prSet/>
      <dgm:spPr/>
      <dgm:t>
        <a:bodyPr/>
        <a:lstStyle/>
        <a:p>
          <a:endParaRPr lang="en-US" sz="2000">
            <a:latin typeface="Helvetica Neue" charset="0"/>
            <a:ea typeface="Helvetica Neue" charset="0"/>
            <a:cs typeface="Helvetica Neue" charset="0"/>
          </a:endParaRPr>
        </a:p>
      </dgm:t>
    </dgm:pt>
    <dgm:pt modelId="{7F0DF32E-D30E-BF4D-9270-FEF6A5F61AAE}" type="sibTrans" cxnId="{89AD9F40-1D17-504C-A39E-D741F4AFFE06}">
      <dgm:prSet/>
      <dgm:spPr/>
      <dgm:t>
        <a:bodyPr/>
        <a:lstStyle/>
        <a:p>
          <a:endParaRPr lang="en-US" sz="2000">
            <a:latin typeface="Helvetica Neue" charset="0"/>
            <a:ea typeface="Helvetica Neue" charset="0"/>
            <a:cs typeface="Helvetica Neue" charset="0"/>
          </a:endParaRPr>
        </a:p>
      </dgm:t>
    </dgm:pt>
    <dgm:pt modelId="{DC716483-44BD-7846-AF79-0E10B775AA40}">
      <dgm:prSet custT="1"/>
      <dgm:spPr/>
      <dgm:t>
        <a:bodyPr vert="horz" lIns="0" rIns="0"/>
        <a:lstStyle/>
        <a:p>
          <a:r>
            <a:rPr lang="en-US" sz="1800" b="1" i="0" dirty="0">
              <a:solidFill>
                <a:srgbClr val="367C2B"/>
              </a:solidFill>
              <a:latin typeface="Helvetica Neue Condensed" charset="0"/>
              <a:ea typeface="Helvetica Neue Condensed" charset="0"/>
              <a:cs typeface="Helvetica Neue Condensed" charset="0"/>
            </a:rPr>
            <a:t>Pair programming</a:t>
          </a:r>
        </a:p>
      </dgm:t>
    </dgm:pt>
    <dgm:pt modelId="{961182D3-6AE6-F645-85B4-11202D34E3B6}" type="parTrans" cxnId="{A3426057-984B-DA47-92A1-526B9469AAB2}">
      <dgm:prSet/>
      <dgm:spPr/>
      <dgm:t>
        <a:bodyPr/>
        <a:lstStyle/>
        <a:p>
          <a:endParaRPr lang="en-US" sz="2000">
            <a:latin typeface="Helvetica Neue" charset="0"/>
            <a:ea typeface="Helvetica Neue" charset="0"/>
            <a:cs typeface="Helvetica Neue" charset="0"/>
          </a:endParaRPr>
        </a:p>
      </dgm:t>
    </dgm:pt>
    <dgm:pt modelId="{25888D8F-EBF2-BD47-96B5-4722F175C20F}" type="sibTrans" cxnId="{A3426057-984B-DA47-92A1-526B9469AAB2}">
      <dgm:prSet/>
      <dgm:spPr/>
      <dgm:t>
        <a:bodyPr/>
        <a:lstStyle/>
        <a:p>
          <a:endParaRPr lang="en-US" sz="2000">
            <a:latin typeface="Helvetica Neue" charset="0"/>
            <a:ea typeface="Helvetica Neue" charset="0"/>
            <a:cs typeface="Helvetica Neue" charset="0"/>
          </a:endParaRPr>
        </a:p>
      </dgm:t>
    </dgm:pt>
    <dgm:pt modelId="{495FB2E0-273E-6A4F-8846-CD481A771B3F}" type="pres">
      <dgm:prSet presAssocID="{0BACD889-2ABF-F141-9F62-4A96A0581C3B}" presName="Name0" presStyleCnt="0">
        <dgm:presLayoutVars>
          <dgm:dir/>
          <dgm:resizeHandles val="exact"/>
        </dgm:presLayoutVars>
      </dgm:prSet>
      <dgm:spPr/>
    </dgm:pt>
    <dgm:pt modelId="{6416B88C-2BE2-CA40-A482-3CBDCA1BECBD}" type="pres">
      <dgm:prSet presAssocID="{5D8E446C-AAAA-6147-87FC-CBCCCF075330}" presName="Name5" presStyleLbl="vennNode1" presStyleIdx="0" presStyleCnt="4">
        <dgm:presLayoutVars>
          <dgm:bulletEnabled val="1"/>
        </dgm:presLayoutVars>
      </dgm:prSet>
      <dgm:spPr/>
      <dgm:t>
        <a:bodyPr/>
        <a:lstStyle/>
        <a:p>
          <a:endParaRPr lang="en-US"/>
        </a:p>
      </dgm:t>
    </dgm:pt>
    <dgm:pt modelId="{B5148692-73FB-5548-8297-20FCF4E34599}" type="pres">
      <dgm:prSet presAssocID="{788D2A4B-1F4E-6A46-A48C-CE39DF756034}" presName="space" presStyleCnt="0"/>
      <dgm:spPr/>
    </dgm:pt>
    <dgm:pt modelId="{F5E59F81-A01B-9743-949D-294B93EE660C}" type="pres">
      <dgm:prSet presAssocID="{0F56FCB6-DF77-D04A-8D79-7EDDE36FD136}" presName="Name5" presStyleLbl="vennNode1" presStyleIdx="1" presStyleCnt="4">
        <dgm:presLayoutVars>
          <dgm:bulletEnabled val="1"/>
        </dgm:presLayoutVars>
      </dgm:prSet>
      <dgm:spPr/>
      <dgm:t>
        <a:bodyPr/>
        <a:lstStyle/>
        <a:p>
          <a:endParaRPr lang="en-US"/>
        </a:p>
      </dgm:t>
    </dgm:pt>
    <dgm:pt modelId="{392642DA-4E6D-4D42-B2D1-7A105C742683}" type="pres">
      <dgm:prSet presAssocID="{70094DCA-519B-3A43-8C8F-3FBBA1DD3FB1}" presName="space" presStyleCnt="0"/>
      <dgm:spPr/>
    </dgm:pt>
    <dgm:pt modelId="{63FC93D2-491F-6240-9ADF-0CC00A3EFA0E}" type="pres">
      <dgm:prSet presAssocID="{3A10FCA2-2C64-B246-A771-0B7E36D89576}" presName="Name5" presStyleLbl="vennNode1" presStyleIdx="2" presStyleCnt="4">
        <dgm:presLayoutVars>
          <dgm:bulletEnabled val="1"/>
        </dgm:presLayoutVars>
      </dgm:prSet>
      <dgm:spPr/>
      <dgm:t>
        <a:bodyPr/>
        <a:lstStyle/>
        <a:p>
          <a:endParaRPr lang="en-US"/>
        </a:p>
      </dgm:t>
    </dgm:pt>
    <dgm:pt modelId="{27BDF508-4CEF-0C40-9456-7475B28726C9}" type="pres">
      <dgm:prSet presAssocID="{7F0DF32E-D30E-BF4D-9270-FEF6A5F61AAE}" presName="space" presStyleCnt="0"/>
      <dgm:spPr/>
    </dgm:pt>
    <dgm:pt modelId="{5642629C-115E-2945-A907-479BF214FB25}" type="pres">
      <dgm:prSet presAssocID="{DC716483-44BD-7846-AF79-0E10B775AA40}" presName="Name5" presStyleLbl="vennNode1" presStyleIdx="3" presStyleCnt="4">
        <dgm:presLayoutVars>
          <dgm:bulletEnabled val="1"/>
        </dgm:presLayoutVars>
      </dgm:prSet>
      <dgm:spPr/>
      <dgm:t>
        <a:bodyPr/>
        <a:lstStyle/>
        <a:p>
          <a:endParaRPr lang="en-US"/>
        </a:p>
      </dgm:t>
    </dgm:pt>
  </dgm:ptLst>
  <dgm:cxnLst>
    <dgm:cxn modelId="{ADF5D40E-430C-6140-90CC-39ADDF8E8857}" srcId="{0BACD889-2ABF-F141-9F62-4A96A0581C3B}" destId="{5D8E446C-AAAA-6147-87FC-CBCCCF075330}" srcOrd="0" destOrd="0" parTransId="{964557A9-2C64-7C41-9D28-A02FDBC4B697}" sibTransId="{788D2A4B-1F4E-6A46-A48C-CE39DF756034}"/>
    <dgm:cxn modelId="{3B2B0538-4ABA-494B-ACF5-5A8D305E1DBA}" type="presOf" srcId="{5D8E446C-AAAA-6147-87FC-CBCCCF075330}" destId="{6416B88C-2BE2-CA40-A482-3CBDCA1BECBD}" srcOrd="0" destOrd="0" presId="urn:microsoft.com/office/officeart/2005/8/layout/venn3"/>
    <dgm:cxn modelId="{A3426057-984B-DA47-92A1-526B9469AAB2}" srcId="{0BACD889-2ABF-F141-9F62-4A96A0581C3B}" destId="{DC716483-44BD-7846-AF79-0E10B775AA40}" srcOrd="3" destOrd="0" parTransId="{961182D3-6AE6-F645-85B4-11202D34E3B6}" sibTransId="{25888D8F-EBF2-BD47-96B5-4722F175C20F}"/>
    <dgm:cxn modelId="{92E4ACBD-87FA-2646-97F6-55140C85F2C8}" type="presOf" srcId="{0BACD889-2ABF-F141-9F62-4A96A0581C3B}" destId="{495FB2E0-273E-6A4F-8846-CD481A771B3F}" srcOrd="0" destOrd="0" presId="urn:microsoft.com/office/officeart/2005/8/layout/venn3"/>
    <dgm:cxn modelId="{AC789A96-7DCC-BC49-AAD8-61604E6261E6}" type="presOf" srcId="{3A10FCA2-2C64-B246-A771-0B7E36D89576}" destId="{63FC93D2-491F-6240-9ADF-0CC00A3EFA0E}" srcOrd="0" destOrd="0" presId="urn:microsoft.com/office/officeart/2005/8/layout/venn3"/>
    <dgm:cxn modelId="{D2708164-D4A3-6848-8197-D4000763C76F}" type="presOf" srcId="{DC716483-44BD-7846-AF79-0E10B775AA40}" destId="{5642629C-115E-2945-A907-479BF214FB25}" srcOrd="0" destOrd="0" presId="urn:microsoft.com/office/officeart/2005/8/layout/venn3"/>
    <dgm:cxn modelId="{89AD9F40-1D17-504C-A39E-D741F4AFFE06}" srcId="{0BACD889-2ABF-F141-9F62-4A96A0581C3B}" destId="{3A10FCA2-2C64-B246-A771-0B7E36D89576}" srcOrd="2" destOrd="0" parTransId="{B6395DEE-71CD-E745-B3DD-DC7A507D18B3}" sibTransId="{7F0DF32E-D30E-BF4D-9270-FEF6A5F61AAE}"/>
    <dgm:cxn modelId="{8DE3E9FB-03D7-6D4D-9566-F2D28E86F757}" type="presOf" srcId="{0F56FCB6-DF77-D04A-8D79-7EDDE36FD136}" destId="{F5E59F81-A01B-9743-949D-294B93EE660C}" srcOrd="0" destOrd="0" presId="urn:microsoft.com/office/officeart/2005/8/layout/venn3"/>
    <dgm:cxn modelId="{C67D7065-2560-8A4B-BE57-AC1E09ADBB6F}" srcId="{0BACD889-2ABF-F141-9F62-4A96A0581C3B}" destId="{0F56FCB6-DF77-D04A-8D79-7EDDE36FD136}" srcOrd="1" destOrd="0" parTransId="{A2507352-38A0-6A4A-86AF-C7EFC4540678}" sibTransId="{70094DCA-519B-3A43-8C8F-3FBBA1DD3FB1}"/>
    <dgm:cxn modelId="{0F1D2530-0721-7F4A-A87F-D297C7F72E5A}" type="presParOf" srcId="{495FB2E0-273E-6A4F-8846-CD481A771B3F}" destId="{6416B88C-2BE2-CA40-A482-3CBDCA1BECBD}" srcOrd="0" destOrd="0" presId="urn:microsoft.com/office/officeart/2005/8/layout/venn3"/>
    <dgm:cxn modelId="{63DF79A6-9B29-E043-9632-83C4400F1D1F}" type="presParOf" srcId="{495FB2E0-273E-6A4F-8846-CD481A771B3F}" destId="{B5148692-73FB-5548-8297-20FCF4E34599}" srcOrd="1" destOrd="0" presId="urn:microsoft.com/office/officeart/2005/8/layout/venn3"/>
    <dgm:cxn modelId="{76C98FC1-4FAA-DB4C-A692-822F4F6FF8AE}" type="presParOf" srcId="{495FB2E0-273E-6A4F-8846-CD481A771B3F}" destId="{F5E59F81-A01B-9743-949D-294B93EE660C}" srcOrd="2" destOrd="0" presId="urn:microsoft.com/office/officeart/2005/8/layout/venn3"/>
    <dgm:cxn modelId="{C5E92A26-5ACE-3645-B4E5-D6C7A1A7C274}" type="presParOf" srcId="{495FB2E0-273E-6A4F-8846-CD481A771B3F}" destId="{392642DA-4E6D-4D42-B2D1-7A105C742683}" srcOrd="3" destOrd="0" presId="urn:microsoft.com/office/officeart/2005/8/layout/venn3"/>
    <dgm:cxn modelId="{0767383E-4F23-F14B-A799-9075B42574F0}" type="presParOf" srcId="{495FB2E0-273E-6A4F-8846-CD481A771B3F}" destId="{63FC93D2-491F-6240-9ADF-0CC00A3EFA0E}" srcOrd="4" destOrd="0" presId="urn:microsoft.com/office/officeart/2005/8/layout/venn3"/>
    <dgm:cxn modelId="{D3A93A29-1A5C-BE45-BDD4-44CC83DFD9DC}" type="presParOf" srcId="{495FB2E0-273E-6A4F-8846-CD481A771B3F}" destId="{27BDF508-4CEF-0C40-9456-7475B28726C9}" srcOrd="5" destOrd="0" presId="urn:microsoft.com/office/officeart/2005/8/layout/venn3"/>
    <dgm:cxn modelId="{4AD11ACD-029B-F14B-A9CB-DA57BA01D3A2}" type="presParOf" srcId="{495FB2E0-273E-6A4F-8846-CD481A771B3F}" destId="{5642629C-115E-2945-A907-479BF214FB25}" srcOrd="6" destOrd="0" presId="urn:microsoft.com/office/officeart/2005/8/layout/venn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A013033-26F4-1F4C-87A7-A214D19EA6B6}" type="doc">
      <dgm:prSet loTypeId="urn:microsoft.com/office/officeart/2005/8/layout/hList1" loCatId="" qsTypeId="urn:microsoft.com/office/officeart/2005/8/quickstyle/simple1" qsCatId="simple" csTypeId="urn:microsoft.com/office/officeart/2005/8/colors/accent1_2" csCatId="accent1" phldr="1"/>
      <dgm:spPr/>
      <dgm:t>
        <a:bodyPr/>
        <a:lstStyle/>
        <a:p>
          <a:endParaRPr lang="en-US"/>
        </a:p>
      </dgm:t>
    </dgm:pt>
    <dgm:pt modelId="{B1BEC3C0-6188-EC49-A514-C0436B53070B}">
      <dgm:prSet phldrT="[Text]"/>
      <dgm:spPr/>
      <dgm:t>
        <a:bodyPr/>
        <a:lstStyle/>
        <a:p>
          <a:r>
            <a:rPr lang="en-US" b="1" i="0" dirty="0" err="1">
              <a:latin typeface="Helvetica Neue Condensed" charset="0"/>
              <a:ea typeface="Helvetica Neue Condensed" charset="0"/>
              <a:cs typeface="Helvetica Neue Condensed" charset="0"/>
            </a:rPr>
            <a:t>Gitlab</a:t>
          </a:r>
          <a:endParaRPr lang="en-US" b="1" i="0" dirty="0">
            <a:latin typeface="Helvetica Neue Condensed" charset="0"/>
            <a:ea typeface="Helvetica Neue Condensed" charset="0"/>
            <a:cs typeface="Helvetica Neue Condensed" charset="0"/>
          </a:endParaRPr>
        </a:p>
      </dgm:t>
    </dgm:pt>
    <dgm:pt modelId="{2609FA59-281E-E04B-8EC3-3157CE36694C}" type="parTrans" cxnId="{8932FC12-35B0-004A-8EF3-476583ED1E80}">
      <dgm:prSet/>
      <dgm:spPr/>
      <dgm:t>
        <a:bodyPr/>
        <a:lstStyle/>
        <a:p>
          <a:endParaRPr lang="en-US">
            <a:latin typeface="Helvetica Neue" charset="0"/>
            <a:ea typeface="Helvetica Neue" charset="0"/>
            <a:cs typeface="Helvetica Neue" charset="0"/>
          </a:endParaRPr>
        </a:p>
      </dgm:t>
    </dgm:pt>
    <dgm:pt modelId="{ED09C87C-65E9-4B4B-8843-C333C9D88EE1}" type="sibTrans" cxnId="{8932FC12-35B0-004A-8EF3-476583ED1E80}">
      <dgm:prSet/>
      <dgm:spPr/>
      <dgm:t>
        <a:bodyPr/>
        <a:lstStyle/>
        <a:p>
          <a:endParaRPr lang="en-US">
            <a:latin typeface="Helvetica Neue" charset="0"/>
            <a:ea typeface="Helvetica Neue" charset="0"/>
            <a:cs typeface="Helvetica Neue" charset="0"/>
          </a:endParaRPr>
        </a:p>
      </dgm:t>
    </dgm:pt>
    <dgm:pt modelId="{9EA01956-D668-4D47-9201-B8FC88F241E9}">
      <dgm:prSet phldrT="[Text]"/>
      <dgm:spPr/>
      <dgm:t>
        <a:bodyPr/>
        <a:lstStyle/>
        <a:p>
          <a:r>
            <a:rPr lang="en-US" b="0" i="0" dirty="0">
              <a:solidFill>
                <a:srgbClr val="367C2B"/>
              </a:solidFill>
              <a:latin typeface="Helvetica Neue Medium" charset="0"/>
              <a:ea typeface="Helvetica Neue Medium" charset="0"/>
              <a:cs typeface="Helvetica Neue Medium" charset="0"/>
            </a:rPr>
            <a:t>CI/CD</a:t>
          </a:r>
        </a:p>
      </dgm:t>
    </dgm:pt>
    <dgm:pt modelId="{6BB1B5B8-C3C9-3E45-A7EC-29C7BC5AF24C}" type="parTrans" cxnId="{41986B85-7FE9-CA46-994C-2647DDDB50B1}">
      <dgm:prSet/>
      <dgm:spPr/>
      <dgm:t>
        <a:bodyPr/>
        <a:lstStyle/>
        <a:p>
          <a:endParaRPr lang="en-US">
            <a:latin typeface="Helvetica Neue" charset="0"/>
            <a:ea typeface="Helvetica Neue" charset="0"/>
            <a:cs typeface="Helvetica Neue" charset="0"/>
          </a:endParaRPr>
        </a:p>
      </dgm:t>
    </dgm:pt>
    <dgm:pt modelId="{EBF31238-F49E-C746-9CC8-9F3D3650F790}" type="sibTrans" cxnId="{41986B85-7FE9-CA46-994C-2647DDDB50B1}">
      <dgm:prSet/>
      <dgm:spPr/>
      <dgm:t>
        <a:bodyPr/>
        <a:lstStyle/>
        <a:p>
          <a:endParaRPr lang="en-US">
            <a:latin typeface="Helvetica Neue" charset="0"/>
            <a:ea typeface="Helvetica Neue" charset="0"/>
            <a:cs typeface="Helvetica Neue" charset="0"/>
          </a:endParaRPr>
        </a:p>
      </dgm:t>
    </dgm:pt>
    <dgm:pt modelId="{00241FED-D668-6A4F-9E1F-005F9A7ACEC9}">
      <dgm:prSet phldrT="[Text]"/>
      <dgm:spPr/>
      <dgm:t>
        <a:bodyPr/>
        <a:lstStyle/>
        <a:p>
          <a:r>
            <a:rPr lang="en-US" b="0" i="0" dirty="0">
              <a:solidFill>
                <a:srgbClr val="367C2B"/>
              </a:solidFill>
              <a:latin typeface="Helvetica Neue Medium" charset="0"/>
              <a:ea typeface="Helvetica Neue Medium" charset="0"/>
              <a:cs typeface="Helvetica Neue Medium" charset="0"/>
            </a:rPr>
            <a:t>Tags</a:t>
          </a:r>
        </a:p>
      </dgm:t>
    </dgm:pt>
    <dgm:pt modelId="{4561CC1D-2A60-8740-86F6-EC0A839349A8}" type="parTrans" cxnId="{372ED7D5-FE55-6F45-AC5F-3100CD0554E5}">
      <dgm:prSet/>
      <dgm:spPr/>
      <dgm:t>
        <a:bodyPr/>
        <a:lstStyle/>
        <a:p>
          <a:endParaRPr lang="en-US">
            <a:latin typeface="Helvetica Neue" charset="0"/>
            <a:ea typeface="Helvetica Neue" charset="0"/>
            <a:cs typeface="Helvetica Neue" charset="0"/>
          </a:endParaRPr>
        </a:p>
      </dgm:t>
    </dgm:pt>
    <dgm:pt modelId="{A1C148F8-57BB-7F44-A4C9-F42F3E19C4F0}" type="sibTrans" cxnId="{372ED7D5-FE55-6F45-AC5F-3100CD0554E5}">
      <dgm:prSet/>
      <dgm:spPr/>
      <dgm:t>
        <a:bodyPr/>
        <a:lstStyle/>
        <a:p>
          <a:endParaRPr lang="en-US">
            <a:latin typeface="Helvetica Neue" charset="0"/>
            <a:ea typeface="Helvetica Neue" charset="0"/>
            <a:cs typeface="Helvetica Neue" charset="0"/>
          </a:endParaRPr>
        </a:p>
      </dgm:t>
    </dgm:pt>
    <dgm:pt modelId="{36216EF9-4AD4-C241-8049-ACCEA26CA152}">
      <dgm:prSet phldrT="[Text]"/>
      <dgm:spPr/>
      <dgm:t>
        <a:bodyPr/>
        <a:lstStyle/>
        <a:p>
          <a:r>
            <a:rPr lang="en-US" b="1" i="0" dirty="0">
              <a:latin typeface="Helvetica Neue Condensed" charset="0"/>
              <a:ea typeface="Helvetica Neue Condensed" charset="0"/>
              <a:cs typeface="Helvetica Neue Condensed" charset="0"/>
            </a:rPr>
            <a:t>Communication</a:t>
          </a:r>
        </a:p>
      </dgm:t>
    </dgm:pt>
    <dgm:pt modelId="{FBE38CB0-4827-F749-A773-A994DBDAAA42}" type="parTrans" cxnId="{46BE5752-D2D8-3B4A-9947-F6F36AEFF3E2}">
      <dgm:prSet/>
      <dgm:spPr/>
      <dgm:t>
        <a:bodyPr/>
        <a:lstStyle/>
        <a:p>
          <a:endParaRPr lang="en-US">
            <a:latin typeface="Helvetica Neue" charset="0"/>
            <a:ea typeface="Helvetica Neue" charset="0"/>
            <a:cs typeface="Helvetica Neue" charset="0"/>
          </a:endParaRPr>
        </a:p>
      </dgm:t>
    </dgm:pt>
    <dgm:pt modelId="{385EE96B-D470-4A40-BD63-28EA6FE7F51C}" type="sibTrans" cxnId="{46BE5752-D2D8-3B4A-9947-F6F36AEFF3E2}">
      <dgm:prSet/>
      <dgm:spPr/>
      <dgm:t>
        <a:bodyPr/>
        <a:lstStyle/>
        <a:p>
          <a:endParaRPr lang="en-US">
            <a:latin typeface="Helvetica Neue" charset="0"/>
            <a:ea typeface="Helvetica Neue" charset="0"/>
            <a:cs typeface="Helvetica Neue" charset="0"/>
          </a:endParaRPr>
        </a:p>
      </dgm:t>
    </dgm:pt>
    <dgm:pt modelId="{6CF71E8F-57FA-0148-91A5-7A253DF458FE}">
      <dgm:prSet phldrT="[Text]"/>
      <dgm:spPr/>
      <dgm:t>
        <a:bodyPr/>
        <a:lstStyle/>
        <a:p>
          <a:r>
            <a:rPr lang="en-US" b="0" i="0" dirty="0">
              <a:solidFill>
                <a:srgbClr val="367C2B"/>
              </a:solidFill>
              <a:latin typeface="Helvetica Neue Medium" charset="0"/>
              <a:ea typeface="Helvetica Neue Medium" charset="0"/>
              <a:cs typeface="Helvetica Neue Medium" charset="0"/>
            </a:rPr>
            <a:t>Scrum</a:t>
          </a:r>
        </a:p>
      </dgm:t>
    </dgm:pt>
    <dgm:pt modelId="{E6858505-E080-4145-B4D5-7735FD386F14}" type="parTrans" cxnId="{99C05BAB-2E10-3B45-886B-5D7338C4041D}">
      <dgm:prSet/>
      <dgm:spPr/>
      <dgm:t>
        <a:bodyPr/>
        <a:lstStyle/>
        <a:p>
          <a:endParaRPr lang="en-US">
            <a:latin typeface="Helvetica Neue" charset="0"/>
            <a:ea typeface="Helvetica Neue" charset="0"/>
            <a:cs typeface="Helvetica Neue" charset="0"/>
          </a:endParaRPr>
        </a:p>
      </dgm:t>
    </dgm:pt>
    <dgm:pt modelId="{228EC679-936E-B14A-A1C7-8C1EBB3E5A19}" type="sibTrans" cxnId="{99C05BAB-2E10-3B45-886B-5D7338C4041D}">
      <dgm:prSet/>
      <dgm:spPr/>
      <dgm:t>
        <a:bodyPr/>
        <a:lstStyle/>
        <a:p>
          <a:endParaRPr lang="en-US">
            <a:latin typeface="Helvetica Neue" charset="0"/>
            <a:ea typeface="Helvetica Neue" charset="0"/>
            <a:cs typeface="Helvetica Neue" charset="0"/>
          </a:endParaRPr>
        </a:p>
      </dgm:t>
    </dgm:pt>
    <dgm:pt modelId="{F36BF293-A8D3-4149-B2A5-611C3A7D89E8}">
      <dgm:prSet phldrT="[Text]"/>
      <dgm:spPr/>
      <dgm:t>
        <a:bodyPr/>
        <a:lstStyle/>
        <a:p>
          <a:endParaRPr lang="en-US" b="0" i="0" dirty="0">
            <a:solidFill>
              <a:srgbClr val="367C2B"/>
            </a:solidFill>
            <a:latin typeface="Helvetica Neue Medium" charset="0"/>
            <a:ea typeface="Helvetica Neue Medium" charset="0"/>
            <a:cs typeface="Helvetica Neue Medium" charset="0"/>
          </a:endParaRPr>
        </a:p>
      </dgm:t>
    </dgm:pt>
    <dgm:pt modelId="{0F289389-0F86-2548-8C4C-ADFE529C25E0}" type="parTrans" cxnId="{A42B44BA-62F6-0448-AAB7-3917474ABC8B}">
      <dgm:prSet/>
      <dgm:spPr/>
      <dgm:t>
        <a:bodyPr/>
        <a:lstStyle/>
        <a:p>
          <a:endParaRPr lang="en-US">
            <a:latin typeface="Helvetica Neue" charset="0"/>
            <a:ea typeface="Helvetica Neue" charset="0"/>
            <a:cs typeface="Helvetica Neue" charset="0"/>
          </a:endParaRPr>
        </a:p>
      </dgm:t>
    </dgm:pt>
    <dgm:pt modelId="{7DE70F86-4C4D-2B4F-9533-A8591418EF98}" type="sibTrans" cxnId="{A42B44BA-62F6-0448-AAB7-3917474ABC8B}">
      <dgm:prSet/>
      <dgm:spPr/>
      <dgm:t>
        <a:bodyPr/>
        <a:lstStyle/>
        <a:p>
          <a:endParaRPr lang="en-US">
            <a:latin typeface="Helvetica Neue" charset="0"/>
            <a:ea typeface="Helvetica Neue" charset="0"/>
            <a:cs typeface="Helvetica Neue" charset="0"/>
          </a:endParaRPr>
        </a:p>
      </dgm:t>
    </dgm:pt>
    <dgm:pt modelId="{B0CDF6B8-551D-4641-81D6-38BDD16E9F10}">
      <dgm:prSet/>
      <dgm:spPr/>
      <dgm:t>
        <a:bodyPr/>
        <a:lstStyle/>
        <a:p>
          <a:r>
            <a:rPr lang="en-US" b="0" i="0" dirty="0">
              <a:solidFill>
                <a:srgbClr val="367C2B"/>
              </a:solidFill>
              <a:latin typeface="Helvetica Neue Medium" charset="0"/>
              <a:ea typeface="Helvetica Neue Medium" charset="0"/>
              <a:cs typeface="Helvetica Neue Medium" charset="0"/>
            </a:rPr>
            <a:t>Retrospective</a:t>
          </a:r>
        </a:p>
      </dgm:t>
    </dgm:pt>
    <dgm:pt modelId="{25F58781-C9E6-BE4D-A576-584B85E97855}" type="parTrans" cxnId="{227EFEDD-8100-F44E-80DC-8A0FF05BF614}">
      <dgm:prSet/>
      <dgm:spPr/>
      <dgm:t>
        <a:bodyPr/>
        <a:lstStyle/>
        <a:p>
          <a:endParaRPr lang="en-US">
            <a:latin typeface="Helvetica Neue" charset="0"/>
            <a:ea typeface="Helvetica Neue" charset="0"/>
            <a:cs typeface="Helvetica Neue" charset="0"/>
          </a:endParaRPr>
        </a:p>
      </dgm:t>
    </dgm:pt>
    <dgm:pt modelId="{EF1F10C7-5C8B-6143-AC39-285E3EA17824}" type="sibTrans" cxnId="{227EFEDD-8100-F44E-80DC-8A0FF05BF614}">
      <dgm:prSet/>
      <dgm:spPr/>
      <dgm:t>
        <a:bodyPr/>
        <a:lstStyle/>
        <a:p>
          <a:endParaRPr lang="en-US">
            <a:latin typeface="Helvetica Neue" charset="0"/>
            <a:ea typeface="Helvetica Neue" charset="0"/>
            <a:cs typeface="Helvetica Neue" charset="0"/>
          </a:endParaRPr>
        </a:p>
      </dgm:t>
    </dgm:pt>
    <dgm:pt modelId="{3E3A5ECC-1245-9149-9D5D-4AA127E59404}">
      <dgm:prSet/>
      <dgm:spPr/>
      <dgm:t>
        <a:bodyPr/>
        <a:lstStyle/>
        <a:p>
          <a:r>
            <a:rPr lang="en-US" b="1" i="0" dirty="0">
              <a:latin typeface="Helvetica Neue Condensed" charset="0"/>
              <a:ea typeface="Helvetica Neue Condensed" charset="0"/>
              <a:cs typeface="Helvetica Neue Condensed" charset="0"/>
            </a:rPr>
            <a:t>Ticket</a:t>
          </a:r>
        </a:p>
      </dgm:t>
    </dgm:pt>
    <dgm:pt modelId="{F1A29B0F-15F8-BE49-9EA2-3959D0C74B46}" type="parTrans" cxnId="{98B43292-54CA-7C4A-B83C-5A319552E450}">
      <dgm:prSet/>
      <dgm:spPr/>
      <dgm:t>
        <a:bodyPr/>
        <a:lstStyle/>
        <a:p>
          <a:endParaRPr lang="en-US">
            <a:latin typeface="Helvetica Neue" charset="0"/>
            <a:ea typeface="Helvetica Neue" charset="0"/>
            <a:cs typeface="Helvetica Neue" charset="0"/>
          </a:endParaRPr>
        </a:p>
      </dgm:t>
    </dgm:pt>
    <dgm:pt modelId="{FBF3AD29-1D60-F94C-835C-764797555283}" type="sibTrans" cxnId="{98B43292-54CA-7C4A-B83C-5A319552E450}">
      <dgm:prSet/>
      <dgm:spPr/>
      <dgm:t>
        <a:bodyPr/>
        <a:lstStyle/>
        <a:p>
          <a:endParaRPr lang="en-US">
            <a:latin typeface="Helvetica Neue" charset="0"/>
            <a:ea typeface="Helvetica Neue" charset="0"/>
            <a:cs typeface="Helvetica Neue" charset="0"/>
          </a:endParaRPr>
        </a:p>
      </dgm:t>
    </dgm:pt>
    <dgm:pt modelId="{D0888807-FBF6-0045-BF05-36859AAC9E3F}">
      <dgm:prSet phldrT="[Text]"/>
      <dgm:spPr/>
      <dgm:t>
        <a:bodyPr/>
        <a:lstStyle/>
        <a:p>
          <a:r>
            <a:rPr lang="en-US" b="0" i="0" dirty="0">
              <a:solidFill>
                <a:srgbClr val="367C2B"/>
              </a:solidFill>
              <a:latin typeface="Helvetica Neue Medium" charset="0"/>
              <a:ea typeface="Helvetica Neue Medium" charset="0"/>
              <a:cs typeface="Helvetica Neue Medium" charset="0"/>
            </a:rPr>
            <a:t>Story point</a:t>
          </a:r>
        </a:p>
      </dgm:t>
    </dgm:pt>
    <dgm:pt modelId="{A6C431CB-B04F-D84E-9B1F-7E5DEF13CCE4}" type="parTrans" cxnId="{E310E7C2-D4CD-BF4A-A962-E9BD7B278F04}">
      <dgm:prSet/>
      <dgm:spPr/>
      <dgm:t>
        <a:bodyPr/>
        <a:lstStyle/>
        <a:p>
          <a:endParaRPr lang="en-US">
            <a:latin typeface="Helvetica Neue" charset="0"/>
            <a:ea typeface="Helvetica Neue" charset="0"/>
            <a:cs typeface="Helvetica Neue" charset="0"/>
          </a:endParaRPr>
        </a:p>
      </dgm:t>
    </dgm:pt>
    <dgm:pt modelId="{181ADBF3-1B93-F449-83C6-1AFDCC5E41AF}" type="sibTrans" cxnId="{E310E7C2-D4CD-BF4A-A962-E9BD7B278F04}">
      <dgm:prSet/>
      <dgm:spPr/>
      <dgm:t>
        <a:bodyPr/>
        <a:lstStyle/>
        <a:p>
          <a:endParaRPr lang="en-US">
            <a:latin typeface="Helvetica Neue" charset="0"/>
            <a:ea typeface="Helvetica Neue" charset="0"/>
            <a:cs typeface="Helvetica Neue" charset="0"/>
          </a:endParaRPr>
        </a:p>
      </dgm:t>
    </dgm:pt>
    <dgm:pt modelId="{9A548483-5933-C44B-9849-DA9AAAB0B936}">
      <dgm:prSet/>
      <dgm:spPr/>
      <dgm:t>
        <a:bodyPr/>
        <a:lstStyle/>
        <a:p>
          <a:r>
            <a:rPr lang="en-US" b="0" i="0" dirty="0">
              <a:solidFill>
                <a:srgbClr val="367C2B"/>
              </a:solidFill>
              <a:latin typeface="Helvetica Neue Medium" charset="0"/>
              <a:ea typeface="Helvetica Neue Medium" charset="0"/>
              <a:cs typeface="Helvetica Neue Medium" charset="0"/>
            </a:rPr>
            <a:t>Estimation</a:t>
          </a:r>
        </a:p>
      </dgm:t>
    </dgm:pt>
    <dgm:pt modelId="{86BB4E69-89CB-8E4B-B4E1-6296F0202256}" type="parTrans" cxnId="{00948763-A3F7-604A-99DA-B96CC1D46983}">
      <dgm:prSet/>
      <dgm:spPr/>
      <dgm:t>
        <a:bodyPr/>
        <a:lstStyle/>
        <a:p>
          <a:endParaRPr lang="en-US">
            <a:latin typeface="Helvetica Neue" charset="0"/>
            <a:ea typeface="Helvetica Neue" charset="0"/>
            <a:cs typeface="Helvetica Neue" charset="0"/>
          </a:endParaRPr>
        </a:p>
      </dgm:t>
    </dgm:pt>
    <dgm:pt modelId="{190AA117-1DF9-7344-B10E-B5E897B06E00}" type="sibTrans" cxnId="{00948763-A3F7-604A-99DA-B96CC1D46983}">
      <dgm:prSet/>
      <dgm:spPr/>
      <dgm:t>
        <a:bodyPr/>
        <a:lstStyle/>
        <a:p>
          <a:endParaRPr lang="en-US">
            <a:latin typeface="Helvetica Neue" charset="0"/>
            <a:ea typeface="Helvetica Neue" charset="0"/>
            <a:cs typeface="Helvetica Neue" charset="0"/>
          </a:endParaRPr>
        </a:p>
      </dgm:t>
    </dgm:pt>
    <dgm:pt modelId="{FA13AD09-F7BA-534B-AAAB-EC8EFD3F5EFD}">
      <dgm:prSet/>
      <dgm:spPr/>
      <dgm:t>
        <a:bodyPr/>
        <a:lstStyle/>
        <a:p>
          <a:r>
            <a:rPr lang="en-US" b="0" i="0" dirty="0">
              <a:solidFill>
                <a:srgbClr val="367C2B"/>
              </a:solidFill>
              <a:latin typeface="Helvetica Neue Medium" charset="0"/>
              <a:ea typeface="Helvetica Neue Medium" charset="0"/>
              <a:cs typeface="Helvetica Neue Medium" charset="0"/>
            </a:rPr>
            <a:t>Timesheet</a:t>
          </a:r>
        </a:p>
      </dgm:t>
    </dgm:pt>
    <dgm:pt modelId="{7D4A632E-BDC6-2B46-9398-0E8C42DA5C0C}" type="parTrans" cxnId="{8AA3E19E-18A1-3C4B-9B71-A23310857046}">
      <dgm:prSet/>
      <dgm:spPr/>
      <dgm:t>
        <a:bodyPr/>
        <a:lstStyle/>
        <a:p>
          <a:endParaRPr lang="en-US">
            <a:latin typeface="Helvetica Neue" charset="0"/>
            <a:ea typeface="Helvetica Neue" charset="0"/>
            <a:cs typeface="Helvetica Neue" charset="0"/>
          </a:endParaRPr>
        </a:p>
      </dgm:t>
    </dgm:pt>
    <dgm:pt modelId="{949C95D6-3E53-1840-A680-DCF6441984F3}" type="sibTrans" cxnId="{8AA3E19E-18A1-3C4B-9B71-A23310857046}">
      <dgm:prSet/>
      <dgm:spPr/>
      <dgm:t>
        <a:bodyPr/>
        <a:lstStyle/>
        <a:p>
          <a:endParaRPr lang="en-US">
            <a:latin typeface="Helvetica Neue" charset="0"/>
            <a:ea typeface="Helvetica Neue" charset="0"/>
            <a:cs typeface="Helvetica Neue" charset="0"/>
          </a:endParaRPr>
        </a:p>
      </dgm:t>
    </dgm:pt>
    <dgm:pt modelId="{94707D14-1786-D84A-B21C-FE3FF9D7E3C7}" type="pres">
      <dgm:prSet presAssocID="{CA013033-26F4-1F4C-87A7-A214D19EA6B6}" presName="Name0" presStyleCnt="0">
        <dgm:presLayoutVars>
          <dgm:dir/>
          <dgm:animLvl val="lvl"/>
          <dgm:resizeHandles val="exact"/>
        </dgm:presLayoutVars>
      </dgm:prSet>
      <dgm:spPr/>
      <dgm:t>
        <a:bodyPr/>
        <a:lstStyle/>
        <a:p>
          <a:endParaRPr lang="en-US"/>
        </a:p>
      </dgm:t>
    </dgm:pt>
    <dgm:pt modelId="{99CC2B53-E9A7-1D4D-A689-A8B4B8C14CC1}" type="pres">
      <dgm:prSet presAssocID="{B1BEC3C0-6188-EC49-A514-C0436B53070B}" presName="composite" presStyleCnt="0"/>
      <dgm:spPr/>
    </dgm:pt>
    <dgm:pt modelId="{7DFCBA19-CB96-6047-95E3-6C1EFF9FE1B0}" type="pres">
      <dgm:prSet presAssocID="{B1BEC3C0-6188-EC49-A514-C0436B53070B}" presName="parTx" presStyleLbl="alignNode1" presStyleIdx="0" presStyleCnt="3">
        <dgm:presLayoutVars>
          <dgm:chMax val="0"/>
          <dgm:chPref val="0"/>
          <dgm:bulletEnabled val="1"/>
        </dgm:presLayoutVars>
      </dgm:prSet>
      <dgm:spPr/>
      <dgm:t>
        <a:bodyPr/>
        <a:lstStyle/>
        <a:p>
          <a:endParaRPr lang="en-US"/>
        </a:p>
      </dgm:t>
    </dgm:pt>
    <dgm:pt modelId="{075D174B-272E-0C48-B06A-48642EF3C6C8}" type="pres">
      <dgm:prSet presAssocID="{B1BEC3C0-6188-EC49-A514-C0436B53070B}" presName="desTx" presStyleLbl="alignAccFollowNode1" presStyleIdx="0" presStyleCnt="3">
        <dgm:presLayoutVars>
          <dgm:bulletEnabled val="1"/>
        </dgm:presLayoutVars>
      </dgm:prSet>
      <dgm:spPr/>
      <dgm:t>
        <a:bodyPr/>
        <a:lstStyle/>
        <a:p>
          <a:endParaRPr lang="en-US"/>
        </a:p>
      </dgm:t>
    </dgm:pt>
    <dgm:pt modelId="{7ED85295-425E-104C-84A0-1811D73AC067}" type="pres">
      <dgm:prSet presAssocID="{ED09C87C-65E9-4B4B-8843-C333C9D88EE1}" presName="space" presStyleCnt="0"/>
      <dgm:spPr/>
    </dgm:pt>
    <dgm:pt modelId="{86896EFF-BE49-834A-81DF-64F0AD48EF60}" type="pres">
      <dgm:prSet presAssocID="{3E3A5ECC-1245-9149-9D5D-4AA127E59404}" presName="composite" presStyleCnt="0"/>
      <dgm:spPr/>
    </dgm:pt>
    <dgm:pt modelId="{6B921A67-38DA-E749-BF8D-F258A9F0919B}" type="pres">
      <dgm:prSet presAssocID="{3E3A5ECC-1245-9149-9D5D-4AA127E59404}" presName="parTx" presStyleLbl="alignNode1" presStyleIdx="1" presStyleCnt="3">
        <dgm:presLayoutVars>
          <dgm:chMax val="0"/>
          <dgm:chPref val="0"/>
          <dgm:bulletEnabled val="1"/>
        </dgm:presLayoutVars>
      </dgm:prSet>
      <dgm:spPr/>
      <dgm:t>
        <a:bodyPr/>
        <a:lstStyle/>
        <a:p>
          <a:endParaRPr lang="en-US"/>
        </a:p>
      </dgm:t>
    </dgm:pt>
    <dgm:pt modelId="{44415275-E669-2444-B340-93628B07AEA2}" type="pres">
      <dgm:prSet presAssocID="{3E3A5ECC-1245-9149-9D5D-4AA127E59404}" presName="desTx" presStyleLbl="alignAccFollowNode1" presStyleIdx="1" presStyleCnt="3">
        <dgm:presLayoutVars>
          <dgm:bulletEnabled val="1"/>
        </dgm:presLayoutVars>
      </dgm:prSet>
      <dgm:spPr/>
      <dgm:t>
        <a:bodyPr/>
        <a:lstStyle/>
        <a:p>
          <a:endParaRPr lang="en-US"/>
        </a:p>
      </dgm:t>
    </dgm:pt>
    <dgm:pt modelId="{62F46723-1E89-6F49-BC21-6998E8343026}" type="pres">
      <dgm:prSet presAssocID="{FBF3AD29-1D60-F94C-835C-764797555283}" presName="space" presStyleCnt="0"/>
      <dgm:spPr/>
    </dgm:pt>
    <dgm:pt modelId="{76347BA3-01F3-DD4B-81EA-4682ED89BB39}" type="pres">
      <dgm:prSet presAssocID="{36216EF9-4AD4-C241-8049-ACCEA26CA152}" presName="composite" presStyleCnt="0"/>
      <dgm:spPr/>
    </dgm:pt>
    <dgm:pt modelId="{008C2130-CFDB-2044-8ADC-1C4FB6C53530}" type="pres">
      <dgm:prSet presAssocID="{36216EF9-4AD4-C241-8049-ACCEA26CA152}" presName="parTx" presStyleLbl="alignNode1" presStyleIdx="2" presStyleCnt="3">
        <dgm:presLayoutVars>
          <dgm:chMax val="0"/>
          <dgm:chPref val="0"/>
          <dgm:bulletEnabled val="1"/>
        </dgm:presLayoutVars>
      </dgm:prSet>
      <dgm:spPr/>
      <dgm:t>
        <a:bodyPr/>
        <a:lstStyle/>
        <a:p>
          <a:endParaRPr lang="en-US"/>
        </a:p>
      </dgm:t>
    </dgm:pt>
    <dgm:pt modelId="{5637CBF4-7A55-394D-93ED-13B6C022B9F0}" type="pres">
      <dgm:prSet presAssocID="{36216EF9-4AD4-C241-8049-ACCEA26CA152}" presName="desTx" presStyleLbl="alignAccFollowNode1" presStyleIdx="2" presStyleCnt="3">
        <dgm:presLayoutVars>
          <dgm:bulletEnabled val="1"/>
        </dgm:presLayoutVars>
      </dgm:prSet>
      <dgm:spPr/>
      <dgm:t>
        <a:bodyPr/>
        <a:lstStyle/>
        <a:p>
          <a:endParaRPr lang="en-US"/>
        </a:p>
      </dgm:t>
    </dgm:pt>
  </dgm:ptLst>
  <dgm:cxnLst>
    <dgm:cxn modelId="{372ED7D5-FE55-6F45-AC5F-3100CD0554E5}" srcId="{B1BEC3C0-6188-EC49-A514-C0436B53070B}" destId="{00241FED-D668-6A4F-9E1F-005F9A7ACEC9}" srcOrd="1" destOrd="0" parTransId="{4561CC1D-2A60-8740-86F6-EC0A839349A8}" sibTransId="{A1C148F8-57BB-7F44-A4C9-F42F3E19C4F0}"/>
    <dgm:cxn modelId="{E310E7C2-D4CD-BF4A-A962-E9BD7B278F04}" srcId="{3E3A5ECC-1245-9149-9D5D-4AA127E59404}" destId="{D0888807-FBF6-0045-BF05-36859AAC9E3F}" srcOrd="0" destOrd="0" parTransId="{A6C431CB-B04F-D84E-9B1F-7E5DEF13CCE4}" sibTransId="{181ADBF3-1B93-F449-83C6-1AFDCC5E41AF}"/>
    <dgm:cxn modelId="{591C24CA-2929-D64E-B5AF-B11FA763BCB8}" type="presOf" srcId="{B0CDF6B8-551D-4641-81D6-38BDD16E9F10}" destId="{5637CBF4-7A55-394D-93ED-13B6C022B9F0}" srcOrd="0" destOrd="1" presId="urn:microsoft.com/office/officeart/2005/8/layout/hList1"/>
    <dgm:cxn modelId="{99C05BAB-2E10-3B45-886B-5D7338C4041D}" srcId="{36216EF9-4AD4-C241-8049-ACCEA26CA152}" destId="{6CF71E8F-57FA-0148-91A5-7A253DF458FE}" srcOrd="0" destOrd="0" parTransId="{E6858505-E080-4145-B4D5-7735FD386F14}" sibTransId="{228EC679-936E-B14A-A1C7-8C1EBB3E5A19}"/>
    <dgm:cxn modelId="{41986B85-7FE9-CA46-994C-2647DDDB50B1}" srcId="{B1BEC3C0-6188-EC49-A514-C0436B53070B}" destId="{9EA01956-D668-4D47-9201-B8FC88F241E9}" srcOrd="0" destOrd="0" parTransId="{6BB1B5B8-C3C9-3E45-A7EC-29C7BC5AF24C}" sibTransId="{EBF31238-F49E-C746-9CC8-9F3D3650F790}"/>
    <dgm:cxn modelId="{9C2C27D3-3430-F04B-A1FA-69D5842BEBA3}" type="presOf" srcId="{F36BF293-A8D3-4149-B2A5-611C3A7D89E8}" destId="{075D174B-272E-0C48-B06A-48642EF3C6C8}" srcOrd="0" destOrd="2" presId="urn:microsoft.com/office/officeart/2005/8/layout/hList1"/>
    <dgm:cxn modelId="{954C992A-DED0-6842-BEA1-23D4AE843A53}" type="presOf" srcId="{B1BEC3C0-6188-EC49-A514-C0436B53070B}" destId="{7DFCBA19-CB96-6047-95E3-6C1EFF9FE1B0}" srcOrd="0" destOrd="0" presId="urn:microsoft.com/office/officeart/2005/8/layout/hList1"/>
    <dgm:cxn modelId="{46BE5752-D2D8-3B4A-9947-F6F36AEFF3E2}" srcId="{CA013033-26F4-1F4C-87A7-A214D19EA6B6}" destId="{36216EF9-4AD4-C241-8049-ACCEA26CA152}" srcOrd="2" destOrd="0" parTransId="{FBE38CB0-4827-F749-A773-A994DBDAAA42}" sibTransId="{385EE96B-D470-4A40-BD63-28EA6FE7F51C}"/>
    <dgm:cxn modelId="{98B43292-54CA-7C4A-B83C-5A319552E450}" srcId="{CA013033-26F4-1F4C-87A7-A214D19EA6B6}" destId="{3E3A5ECC-1245-9149-9D5D-4AA127E59404}" srcOrd="1" destOrd="0" parTransId="{F1A29B0F-15F8-BE49-9EA2-3959D0C74B46}" sibTransId="{FBF3AD29-1D60-F94C-835C-764797555283}"/>
    <dgm:cxn modelId="{0E81EB30-D52B-6F45-947B-F81911B3D853}" type="presOf" srcId="{9A548483-5933-C44B-9849-DA9AAAB0B936}" destId="{44415275-E669-2444-B340-93628B07AEA2}" srcOrd="0" destOrd="1" presId="urn:microsoft.com/office/officeart/2005/8/layout/hList1"/>
    <dgm:cxn modelId="{1034C324-0840-654B-A700-BCB0B20DDB9A}" type="presOf" srcId="{6CF71E8F-57FA-0148-91A5-7A253DF458FE}" destId="{5637CBF4-7A55-394D-93ED-13B6C022B9F0}" srcOrd="0" destOrd="0" presId="urn:microsoft.com/office/officeart/2005/8/layout/hList1"/>
    <dgm:cxn modelId="{A42B44BA-62F6-0448-AAB7-3917474ABC8B}" srcId="{B1BEC3C0-6188-EC49-A514-C0436B53070B}" destId="{F36BF293-A8D3-4149-B2A5-611C3A7D89E8}" srcOrd="2" destOrd="0" parTransId="{0F289389-0F86-2548-8C4C-ADFE529C25E0}" sibTransId="{7DE70F86-4C4D-2B4F-9533-A8591418EF98}"/>
    <dgm:cxn modelId="{01C90261-95E6-D144-A576-AB2B3CA57630}" type="presOf" srcId="{3E3A5ECC-1245-9149-9D5D-4AA127E59404}" destId="{6B921A67-38DA-E749-BF8D-F258A9F0919B}" srcOrd="0" destOrd="0" presId="urn:microsoft.com/office/officeart/2005/8/layout/hList1"/>
    <dgm:cxn modelId="{8AA3E19E-18A1-3C4B-9B71-A23310857046}" srcId="{3E3A5ECC-1245-9149-9D5D-4AA127E59404}" destId="{FA13AD09-F7BA-534B-AAAB-EC8EFD3F5EFD}" srcOrd="2" destOrd="0" parTransId="{7D4A632E-BDC6-2B46-9398-0E8C42DA5C0C}" sibTransId="{949C95D6-3E53-1840-A680-DCF6441984F3}"/>
    <dgm:cxn modelId="{4F08D519-8BA0-8247-AA50-AAF1E511F623}" type="presOf" srcId="{36216EF9-4AD4-C241-8049-ACCEA26CA152}" destId="{008C2130-CFDB-2044-8ADC-1C4FB6C53530}" srcOrd="0" destOrd="0" presId="urn:microsoft.com/office/officeart/2005/8/layout/hList1"/>
    <dgm:cxn modelId="{227EFEDD-8100-F44E-80DC-8A0FF05BF614}" srcId="{36216EF9-4AD4-C241-8049-ACCEA26CA152}" destId="{B0CDF6B8-551D-4641-81D6-38BDD16E9F10}" srcOrd="1" destOrd="0" parTransId="{25F58781-C9E6-BE4D-A576-584B85E97855}" sibTransId="{EF1F10C7-5C8B-6143-AC39-285E3EA17824}"/>
    <dgm:cxn modelId="{8217A239-AE06-2042-B048-07EA1AAA878D}" type="presOf" srcId="{00241FED-D668-6A4F-9E1F-005F9A7ACEC9}" destId="{075D174B-272E-0C48-B06A-48642EF3C6C8}" srcOrd="0" destOrd="1" presId="urn:microsoft.com/office/officeart/2005/8/layout/hList1"/>
    <dgm:cxn modelId="{00948763-A3F7-604A-99DA-B96CC1D46983}" srcId="{3E3A5ECC-1245-9149-9D5D-4AA127E59404}" destId="{9A548483-5933-C44B-9849-DA9AAAB0B936}" srcOrd="1" destOrd="0" parTransId="{86BB4E69-89CB-8E4B-B4E1-6296F0202256}" sibTransId="{190AA117-1DF9-7344-B10E-B5E897B06E00}"/>
    <dgm:cxn modelId="{8932FC12-35B0-004A-8EF3-476583ED1E80}" srcId="{CA013033-26F4-1F4C-87A7-A214D19EA6B6}" destId="{B1BEC3C0-6188-EC49-A514-C0436B53070B}" srcOrd="0" destOrd="0" parTransId="{2609FA59-281E-E04B-8EC3-3157CE36694C}" sibTransId="{ED09C87C-65E9-4B4B-8843-C333C9D88EE1}"/>
    <dgm:cxn modelId="{0A32DD10-FB74-BD47-9FD4-DA043F0765CF}" type="presOf" srcId="{CA013033-26F4-1F4C-87A7-A214D19EA6B6}" destId="{94707D14-1786-D84A-B21C-FE3FF9D7E3C7}" srcOrd="0" destOrd="0" presId="urn:microsoft.com/office/officeart/2005/8/layout/hList1"/>
    <dgm:cxn modelId="{27A6D341-0CB0-CE4F-91F3-FD47931CEC4A}" type="presOf" srcId="{D0888807-FBF6-0045-BF05-36859AAC9E3F}" destId="{44415275-E669-2444-B340-93628B07AEA2}" srcOrd="0" destOrd="0" presId="urn:microsoft.com/office/officeart/2005/8/layout/hList1"/>
    <dgm:cxn modelId="{779B82CA-C553-5043-99A4-2ADD62454247}" type="presOf" srcId="{9EA01956-D668-4D47-9201-B8FC88F241E9}" destId="{075D174B-272E-0C48-B06A-48642EF3C6C8}" srcOrd="0" destOrd="0" presId="urn:microsoft.com/office/officeart/2005/8/layout/hList1"/>
    <dgm:cxn modelId="{91C39D5B-002F-614D-944D-5451DCDD3267}" type="presOf" srcId="{FA13AD09-F7BA-534B-AAAB-EC8EFD3F5EFD}" destId="{44415275-E669-2444-B340-93628B07AEA2}" srcOrd="0" destOrd="2" presId="urn:microsoft.com/office/officeart/2005/8/layout/hList1"/>
    <dgm:cxn modelId="{10BA54C8-BD8A-E84C-9A72-25F5994FF2C6}" type="presParOf" srcId="{94707D14-1786-D84A-B21C-FE3FF9D7E3C7}" destId="{99CC2B53-E9A7-1D4D-A689-A8B4B8C14CC1}" srcOrd="0" destOrd="0" presId="urn:microsoft.com/office/officeart/2005/8/layout/hList1"/>
    <dgm:cxn modelId="{E3CADE20-714E-B049-80AD-FC6D72C1412A}" type="presParOf" srcId="{99CC2B53-E9A7-1D4D-A689-A8B4B8C14CC1}" destId="{7DFCBA19-CB96-6047-95E3-6C1EFF9FE1B0}" srcOrd="0" destOrd="0" presId="urn:microsoft.com/office/officeart/2005/8/layout/hList1"/>
    <dgm:cxn modelId="{2EAACCA4-84C6-7A41-9947-56A759623947}" type="presParOf" srcId="{99CC2B53-E9A7-1D4D-A689-A8B4B8C14CC1}" destId="{075D174B-272E-0C48-B06A-48642EF3C6C8}" srcOrd="1" destOrd="0" presId="urn:microsoft.com/office/officeart/2005/8/layout/hList1"/>
    <dgm:cxn modelId="{FE32F916-21A3-7A4C-875E-13BA023CDF89}" type="presParOf" srcId="{94707D14-1786-D84A-B21C-FE3FF9D7E3C7}" destId="{7ED85295-425E-104C-84A0-1811D73AC067}" srcOrd="1" destOrd="0" presId="urn:microsoft.com/office/officeart/2005/8/layout/hList1"/>
    <dgm:cxn modelId="{57334979-D040-834C-AACC-7BC15FE2E7A7}" type="presParOf" srcId="{94707D14-1786-D84A-B21C-FE3FF9D7E3C7}" destId="{86896EFF-BE49-834A-81DF-64F0AD48EF60}" srcOrd="2" destOrd="0" presId="urn:microsoft.com/office/officeart/2005/8/layout/hList1"/>
    <dgm:cxn modelId="{27EEA02D-607E-F44E-A3B3-34EF3643A872}" type="presParOf" srcId="{86896EFF-BE49-834A-81DF-64F0AD48EF60}" destId="{6B921A67-38DA-E749-BF8D-F258A9F0919B}" srcOrd="0" destOrd="0" presId="urn:microsoft.com/office/officeart/2005/8/layout/hList1"/>
    <dgm:cxn modelId="{AC6DDEA0-02BC-F449-9BAE-A188538352EA}" type="presParOf" srcId="{86896EFF-BE49-834A-81DF-64F0AD48EF60}" destId="{44415275-E669-2444-B340-93628B07AEA2}" srcOrd="1" destOrd="0" presId="urn:microsoft.com/office/officeart/2005/8/layout/hList1"/>
    <dgm:cxn modelId="{6E74B86F-6904-D348-B106-E6D9DFDF3C02}" type="presParOf" srcId="{94707D14-1786-D84A-B21C-FE3FF9D7E3C7}" destId="{62F46723-1E89-6F49-BC21-6998E8343026}" srcOrd="3" destOrd="0" presId="urn:microsoft.com/office/officeart/2005/8/layout/hList1"/>
    <dgm:cxn modelId="{337013BC-0F3F-9941-BE5E-9DA4BCAFF1A7}" type="presParOf" srcId="{94707D14-1786-D84A-B21C-FE3FF9D7E3C7}" destId="{76347BA3-01F3-DD4B-81EA-4682ED89BB39}" srcOrd="4" destOrd="0" presId="urn:microsoft.com/office/officeart/2005/8/layout/hList1"/>
    <dgm:cxn modelId="{8FFC151B-EF0B-FA42-99FF-CA9524790FC9}" type="presParOf" srcId="{76347BA3-01F3-DD4B-81EA-4682ED89BB39}" destId="{008C2130-CFDB-2044-8ADC-1C4FB6C53530}" srcOrd="0" destOrd="0" presId="urn:microsoft.com/office/officeart/2005/8/layout/hList1"/>
    <dgm:cxn modelId="{5E988DB7-1EEC-4B4A-9872-DB51443146C2}" type="presParOf" srcId="{76347BA3-01F3-DD4B-81EA-4682ED89BB39}" destId="{5637CBF4-7A55-394D-93ED-13B6C022B9F0}" srcOrd="1" destOrd="0" presId="urn:microsoft.com/office/officeart/2005/8/layout/h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9FAD5CB5-75C5-0844-8999-13D2D872CAAA}" type="doc">
      <dgm:prSet loTypeId="urn:microsoft.com/office/officeart/2005/8/layout/vList5" loCatId="" qsTypeId="urn:microsoft.com/office/officeart/2005/8/quickstyle/simple1" qsCatId="simple" csTypeId="urn:microsoft.com/office/officeart/2005/8/colors/accent1_2" csCatId="accent1" phldr="1"/>
      <dgm:spPr/>
      <dgm:t>
        <a:bodyPr/>
        <a:lstStyle/>
        <a:p>
          <a:endParaRPr lang="en-US"/>
        </a:p>
      </dgm:t>
    </dgm:pt>
    <dgm:pt modelId="{691E13A3-DDB0-FF4E-B819-2A82E9CC22FC}">
      <dgm:prSet phldrT="[Text]" custT="1"/>
      <dgm:spPr/>
      <dgm:t>
        <a:bodyPr/>
        <a:lstStyle/>
        <a:p>
          <a:r>
            <a:rPr lang="en-US" sz="2800" b="1" i="0" dirty="0">
              <a:latin typeface="Helvetica Neue Condensed" charset="0"/>
              <a:ea typeface="Helvetica Neue Condensed" charset="0"/>
              <a:cs typeface="Helvetica Neue Condensed" charset="0"/>
            </a:rPr>
            <a:t>Manual integration</a:t>
          </a:r>
          <a:endParaRPr lang="en-US" sz="2800" b="0" i="0" dirty="0">
            <a:solidFill>
              <a:srgbClr val="367C2B"/>
            </a:solidFill>
            <a:latin typeface="Helvetica Neue" charset="0"/>
            <a:ea typeface="Helvetica Neue" charset="0"/>
            <a:cs typeface="Helvetica Neue" charset="0"/>
          </a:endParaRPr>
        </a:p>
      </dgm:t>
    </dgm:pt>
    <dgm:pt modelId="{1AFF6E66-62B9-6240-AAE4-C6E11752D8BF}" type="parTrans" cxnId="{AD57FE0D-4E5A-7E4A-86B5-85B2DFC97C3C}">
      <dgm:prSet/>
      <dgm:spPr/>
      <dgm:t>
        <a:bodyPr/>
        <a:lstStyle/>
        <a:p>
          <a:endParaRPr lang="en-US"/>
        </a:p>
      </dgm:t>
    </dgm:pt>
    <dgm:pt modelId="{030BD50F-459F-004D-B87A-9AE10899CD31}" type="sibTrans" cxnId="{AD57FE0D-4E5A-7E4A-86B5-85B2DFC97C3C}">
      <dgm:prSet/>
      <dgm:spPr/>
      <dgm:t>
        <a:bodyPr/>
        <a:lstStyle/>
        <a:p>
          <a:endParaRPr lang="en-US"/>
        </a:p>
      </dgm:t>
    </dgm:pt>
    <dgm:pt modelId="{CC8F6D5A-3203-F449-B83D-C2C9F4140365}">
      <dgm:prSet phldrT="[Text]" custT="1"/>
      <dgm:spPr/>
      <dgm:t>
        <a:bodyPr/>
        <a:lstStyle/>
        <a:p>
          <a:r>
            <a:rPr lang="en-US" sz="2800" b="1" i="0" dirty="0">
              <a:latin typeface="Helvetica Neue Condensed" charset="0"/>
              <a:ea typeface="Helvetica Neue Condensed" charset="0"/>
              <a:cs typeface="Helvetica Neue Condensed" charset="0"/>
            </a:rPr>
            <a:t>JD Login</a:t>
          </a:r>
        </a:p>
      </dgm:t>
    </dgm:pt>
    <dgm:pt modelId="{84B0DAE1-20F9-C74B-9F0C-020E8311384B}" type="parTrans" cxnId="{FD9085E7-6DC4-4F4A-9088-540C21E96F36}">
      <dgm:prSet/>
      <dgm:spPr/>
      <dgm:t>
        <a:bodyPr/>
        <a:lstStyle/>
        <a:p>
          <a:endParaRPr lang="en-US"/>
        </a:p>
      </dgm:t>
    </dgm:pt>
    <dgm:pt modelId="{5FACC7C4-408C-8B4E-A13E-7AE973E6AEDD}" type="sibTrans" cxnId="{FD9085E7-6DC4-4F4A-9088-540C21E96F36}">
      <dgm:prSet/>
      <dgm:spPr/>
      <dgm:t>
        <a:bodyPr/>
        <a:lstStyle/>
        <a:p>
          <a:endParaRPr lang="en-US"/>
        </a:p>
      </dgm:t>
    </dgm:pt>
    <dgm:pt modelId="{43C58F97-0FD8-BD4E-9B06-1E1FAC825D48}">
      <dgm:prSet phldrT="[Text]" custT="1"/>
      <dgm:spPr/>
      <dgm:t>
        <a:bodyPr/>
        <a:lstStyle/>
        <a:p>
          <a:r>
            <a:rPr lang="en-US" sz="1600" b="0" i="0" dirty="0">
              <a:solidFill>
                <a:srgbClr val="367C2B"/>
              </a:solidFill>
              <a:latin typeface="Helvetica Neue" charset="0"/>
              <a:ea typeface="Helvetica Neue" charset="0"/>
              <a:cs typeface="Helvetica Neue" charset="0"/>
            </a:rPr>
            <a:t>Show </a:t>
          </a:r>
          <a:r>
            <a:rPr lang="en-US" sz="1600" b="0" i="0" dirty="0" err="1">
              <a:solidFill>
                <a:srgbClr val="367C2B"/>
              </a:solidFill>
              <a:latin typeface="Helvetica Neue" charset="0"/>
              <a:ea typeface="Helvetica Neue" charset="0"/>
              <a:cs typeface="Helvetica Neue" charset="0"/>
            </a:rPr>
            <a:t>JDLogin</a:t>
          </a:r>
          <a:r>
            <a:rPr lang="en-US" sz="1600" b="0" i="0" dirty="0">
              <a:solidFill>
                <a:srgbClr val="367C2B"/>
              </a:solidFill>
              <a:latin typeface="Helvetica Neue" charset="0"/>
              <a:ea typeface="Helvetica Neue" charset="0"/>
              <a:cs typeface="Helvetica Neue" charset="0"/>
            </a:rPr>
            <a:t> screen and be able to authenticate</a:t>
          </a:r>
        </a:p>
      </dgm:t>
    </dgm:pt>
    <dgm:pt modelId="{D25534F7-A422-7747-AF8D-29654EB22150}" type="parTrans" cxnId="{9DCBEBA3-B5F7-C34C-9EBF-C9C2058B7CF5}">
      <dgm:prSet/>
      <dgm:spPr/>
      <dgm:t>
        <a:bodyPr/>
        <a:lstStyle/>
        <a:p>
          <a:endParaRPr lang="en-US"/>
        </a:p>
      </dgm:t>
    </dgm:pt>
    <dgm:pt modelId="{71A5407F-2212-0B46-8C37-F72BB2734C0A}" type="sibTrans" cxnId="{9DCBEBA3-B5F7-C34C-9EBF-C9C2058B7CF5}">
      <dgm:prSet/>
      <dgm:spPr/>
      <dgm:t>
        <a:bodyPr/>
        <a:lstStyle/>
        <a:p>
          <a:endParaRPr lang="en-US"/>
        </a:p>
      </dgm:t>
    </dgm:pt>
    <dgm:pt modelId="{B8CA56ED-C597-BA47-8B0D-5E516AACFE57}">
      <dgm:prSet phldrT="[Text]" custT="1"/>
      <dgm:spPr/>
      <dgm:t>
        <a:bodyPr/>
        <a:lstStyle/>
        <a:p>
          <a:r>
            <a:rPr lang="en-US" sz="2800" b="1" i="0" dirty="0">
              <a:latin typeface="Helvetica Neue Condensed" charset="0"/>
              <a:ea typeface="Helvetica Neue Condensed" charset="0"/>
              <a:cs typeface="Helvetica Neue Condensed" charset="0"/>
            </a:rPr>
            <a:t>JD Framework</a:t>
          </a:r>
          <a:endParaRPr lang="en-GB" sz="2800" dirty="0"/>
        </a:p>
      </dgm:t>
    </dgm:pt>
    <dgm:pt modelId="{B0D6DE65-D419-EA41-8D03-F961655CE0E6}" type="parTrans" cxnId="{97145EC3-E4DF-C34A-89B1-729FCE4A6667}">
      <dgm:prSet/>
      <dgm:spPr/>
      <dgm:t>
        <a:bodyPr/>
        <a:lstStyle/>
        <a:p>
          <a:endParaRPr lang="en-GB"/>
        </a:p>
      </dgm:t>
    </dgm:pt>
    <dgm:pt modelId="{6152E891-1640-1D4F-B5DC-E1351EBF212A}" type="sibTrans" cxnId="{97145EC3-E4DF-C34A-89B1-729FCE4A6667}">
      <dgm:prSet/>
      <dgm:spPr/>
      <dgm:t>
        <a:bodyPr/>
        <a:lstStyle/>
        <a:p>
          <a:endParaRPr lang="en-GB"/>
        </a:p>
      </dgm:t>
    </dgm:pt>
    <dgm:pt modelId="{6BF43CDF-A64B-4049-AA2C-425B82086BBC}">
      <dgm:prSet phldrT="[Text]" custT="1"/>
      <dgm:spPr/>
      <dgm:t>
        <a:bodyPr/>
        <a:lstStyle/>
        <a:p>
          <a:r>
            <a:rPr lang="en-US" sz="1600" b="0" i="0" dirty="0">
              <a:solidFill>
                <a:srgbClr val="367C2B"/>
              </a:solidFill>
              <a:latin typeface="Helvetica Neue" charset="0"/>
              <a:ea typeface="Helvetica Neue" charset="0"/>
              <a:cs typeface="Helvetica Neue" charset="0"/>
            </a:rPr>
            <a:t>Framework in Objective-C is integrated into Swift app.</a:t>
          </a:r>
          <a:endParaRPr lang="en-GB" sz="1600" dirty="0"/>
        </a:p>
      </dgm:t>
    </dgm:pt>
    <dgm:pt modelId="{5877C4EF-E6C6-0C41-A67B-1BDE195DAA0A}" type="parTrans" cxnId="{9061417D-3240-874B-B536-91C0D0982315}">
      <dgm:prSet/>
      <dgm:spPr/>
      <dgm:t>
        <a:bodyPr/>
        <a:lstStyle/>
        <a:p>
          <a:endParaRPr lang="en-GB"/>
        </a:p>
      </dgm:t>
    </dgm:pt>
    <dgm:pt modelId="{2F08848F-0E2F-9249-8335-C2BBD70098B1}" type="sibTrans" cxnId="{9061417D-3240-874B-B536-91C0D0982315}">
      <dgm:prSet/>
      <dgm:spPr/>
      <dgm:t>
        <a:bodyPr/>
        <a:lstStyle/>
        <a:p>
          <a:endParaRPr lang="en-GB"/>
        </a:p>
      </dgm:t>
    </dgm:pt>
    <dgm:pt modelId="{133A0281-C45A-FC41-A0B9-FF88F5D151DD}">
      <dgm:prSet phldrT="[Text]" custT="1"/>
      <dgm:spPr/>
      <dgm:t>
        <a:bodyPr/>
        <a:lstStyle/>
        <a:p>
          <a:r>
            <a:rPr lang="en-US" sz="1600" b="0" i="0" dirty="0" err="1">
              <a:solidFill>
                <a:srgbClr val="367C2B"/>
              </a:solidFill>
              <a:latin typeface="Helvetica Neue" charset="0"/>
              <a:ea typeface="Helvetica Neue" charset="0"/>
              <a:cs typeface="Helvetica Neue" charset="0"/>
            </a:rPr>
            <a:t>Alomofire</a:t>
          </a:r>
          <a:r>
            <a:rPr lang="en-US" sz="1600" b="0" i="0" dirty="0">
              <a:solidFill>
                <a:srgbClr val="367C2B"/>
              </a:solidFill>
              <a:latin typeface="Helvetica Neue" charset="0"/>
              <a:ea typeface="Helvetica Neue" charset="0"/>
              <a:cs typeface="Helvetica Neue" charset="0"/>
            </a:rPr>
            <a:t> for Swift</a:t>
          </a:r>
        </a:p>
      </dgm:t>
    </dgm:pt>
    <dgm:pt modelId="{78FA3532-926C-AC42-9240-9B4EF3B31F53}" type="parTrans" cxnId="{F953583C-13C1-364A-819A-481B6032113E}">
      <dgm:prSet/>
      <dgm:spPr/>
      <dgm:t>
        <a:bodyPr/>
        <a:lstStyle/>
        <a:p>
          <a:endParaRPr lang="en-GB"/>
        </a:p>
      </dgm:t>
    </dgm:pt>
    <dgm:pt modelId="{5D93B57E-309A-274E-8A1F-3A9CEE9510B9}" type="sibTrans" cxnId="{F953583C-13C1-364A-819A-481B6032113E}">
      <dgm:prSet/>
      <dgm:spPr/>
      <dgm:t>
        <a:bodyPr/>
        <a:lstStyle/>
        <a:p>
          <a:endParaRPr lang="en-GB"/>
        </a:p>
      </dgm:t>
    </dgm:pt>
    <dgm:pt modelId="{3E1D7AED-F903-2544-959A-01DE6A867E07}">
      <dgm:prSet phldrT="[Text]" custT="1"/>
      <dgm:spPr/>
      <dgm:t>
        <a:bodyPr/>
        <a:lstStyle/>
        <a:p>
          <a:r>
            <a:rPr lang="en-US" sz="1600" b="0" i="0" dirty="0">
              <a:solidFill>
                <a:srgbClr val="367C2B"/>
              </a:solidFill>
              <a:latin typeface="Helvetica Neue" charset="0"/>
              <a:ea typeface="Helvetica Neue" charset="0"/>
              <a:cs typeface="Helvetica Neue" charset="0"/>
            </a:rPr>
            <a:t>Could authenticate and fetch data</a:t>
          </a:r>
        </a:p>
      </dgm:t>
    </dgm:pt>
    <dgm:pt modelId="{8F56E08D-A79F-B84D-9CBA-71D7497BFD10}" type="parTrans" cxnId="{CB1E3697-C37B-9545-8CD3-A3787983F848}">
      <dgm:prSet/>
      <dgm:spPr/>
      <dgm:t>
        <a:bodyPr/>
        <a:lstStyle/>
        <a:p>
          <a:endParaRPr lang="en-GB"/>
        </a:p>
      </dgm:t>
    </dgm:pt>
    <dgm:pt modelId="{013D1FDF-2560-2648-A4C8-854E2F3F7BAD}" type="sibTrans" cxnId="{CB1E3697-C37B-9545-8CD3-A3787983F848}">
      <dgm:prSet/>
      <dgm:spPr/>
      <dgm:t>
        <a:bodyPr/>
        <a:lstStyle/>
        <a:p>
          <a:endParaRPr lang="en-GB"/>
        </a:p>
      </dgm:t>
    </dgm:pt>
    <dgm:pt modelId="{8FACFCD5-C495-DE4C-85C2-6F6F39827A5F}">
      <dgm:prSet custT="1"/>
      <dgm:spPr/>
      <dgm:t>
        <a:bodyPr/>
        <a:lstStyle/>
        <a:p>
          <a:r>
            <a:rPr lang="en-GB" sz="2800" b="1" i="0" kern="1200" dirty="0">
              <a:solidFill>
                <a:prstClr val="white"/>
              </a:solidFill>
              <a:latin typeface="Helvetica Neue Condensed" charset="0"/>
              <a:ea typeface="Helvetica Neue Condensed" charset="0"/>
              <a:cs typeface="Helvetica Neue Condensed" charset="0"/>
            </a:rPr>
            <a:t>JD Organizations</a:t>
          </a:r>
        </a:p>
      </dgm:t>
    </dgm:pt>
    <dgm:pt modelId="{75C674A5-94A7-EF42-992D-048E4B324A2D}" type="parTrans" cxnId="{82A4D46D-CA49-CE4D-88BE-3A7C58B057E6}">
      <dgm:prSet/>
      <dgm:spPr/>
      <dgm:t>
        <a:bodyPr/>
        <a:lstStyle/>
        <a:p>
          <a:endParaRPr lang="en-GB"/>
        </a:p>
      </dgm:t>
    </dgm:pt>
    <dgm:pt modelId="{99B8073A-1070-5345-89A5-04EF08646F52}" type="sibTrans" cxnId="{82A4D46D-CA49-CE4D-88BE-3A7C58B057E6}">
      <dgm:prSet/>
      <dgm:spPr/>
      <dgm:t>
        <a:bodyPr/>
        <a:lstStyle/>
        <a:p>
          <a:endParaRPr lang="en-GB"/>
        </a:p>
      </dgm:t>
    </dgm:pt>
    <dgm:pt modelId="{E2F77CC7-3495-854E-8DB2-7CDBDA76E116}">
      <dgm:prSet custT="1"/>
      <dgm:spPr/>
      <dgm:t>
        <a:bodyPr/>
        <a:lstStyle/>
        <a:p>
          <a:pPr marL="114300" lvl="1" indent="0" algn="l" defTabSz="622300">
            <a:lnSpc>
              <a:spcPct val="90000"/>
            </a:lnSpc>
            <a:spcBef>
              <a:spcPct val="0"/>
            </a:spcBef>
            <a:spcAft>
              <a:spcPct val="15000"/>
            </a:spcAft>
          </a:pPr>
          <a:r>
            <a:rPr lang="en-GB" sz="1600" b="0" i="0" kern="1200" dirty="0">
              <a:solidFill>
                <a:srgbClr val="367C2B"/>
              </a:solidFill>
              <a:latin typeface="Helvetica Neue" charset="0"/>
              <a:ea typeface="Helvetica Neue" charset="0"/>
              <a:cs typeface="Helvetica Neue" charset="0"/>
            </a:rPr>
            <a:t>Fetch list of organizations and and list of fields within an organization</a:t>
          </a:r>
        </a:p>
      </dgm:t>
    </dgm:pt>
    <dgm:pt modelId="{F2F12535-1ACB-5E44-A7DE-7B26722A75F9}" type="parTrans" cxnId="{CA2C636D-DFA4-BC46-824D-FADCB7B746C3}">
      <dgm:prSet/>
      <dgm:spPr/>
      <dgm:t>
        <a:bodyPr/>
        <a:lstStyle/>
        <a:p>
          <a:endParaRPr lang="en-GB"/>
        </a:p>
      </dgm:t>
    </dgm:pt>
    <dgm:pt modelId="{9A740D00-CB97-2C4B-9305-37E5B0504E77}" type="sibTrans" cxnId="{CA2C636D-DFA4-BC46-824D-FADCB7B746C3}">
      <dgm:prSet/>
      <dgm:spPr/>
      <dgm:t>
        <a:bodyPr/>
        <a:lstStyle/>
        <a:p>
          <a:endParaRPr lang="en-GB"/>
        </a:p>
      </dgm:t>
    </dgm:pt>
    <dgm:pt modelId="{468E414A-9B14-874A-AB5A-2FF4C77FF4EA}" type="pres">
      <dgm:prSet presAssocID="{9FAD5CB5-75C5-0844-8999-13D2D872CAAA}" presName="Name0" presStyleCnt="0">
        <dgm:presLayoutVars>
          <dgm:dir/>
          <dgm:animLvl val="lvl"/>
          <dgm:resizeHandles val="exact"/>
        </dgm:presLayoutVars>
      </dgm:prSet>
      <dgm:spPr/>
      <dgm:t>
        <a:bodyPr/>
        <a:lstStyle/>
        <a:p>
          <a:endParaRPr lang="en-US"/>
        </a:p>
      </dgm:t>
    </dgm:pt>
    <dgm:pt modelId="{6E98F6D8-E2F6-6749-B6E5-116C1B1DCDCA}" type="pres">
      <dgm:prSet presAssocID="{691E13A3-DDB0-FF4E-B819-2A82E9CC22FC}" presName="linNode" presStyleCnt="0"/>
      <dgm:spPr/>
    </dgm:pt>
    <dgm:pt modelId="{50DD16A0-FB2E-774A-9773-6FE2B46EFB71}" type="pres">
      <dgm:prSet presAssocID="{691E13A3-DDB0-FF4E-B819-2A82E9CC22FC}" presName="parentText" presStyleLbl="node1" presStyleIdx="0" presStyleCnt="4">
        <dgm:presLayoutVars>
          <dgm:chMax val="1"/>
          <dgm:bulletEnabled val="1"/>
        </dgm:presLayoutVars>
      </dgm:prSet>
      <dgm:spPr/>
      <dgm:t>
        <a:bodyPr/>
        <a:lstStyle/>
        <a:p>
          <a:endParaRPr lang="en-US"/>
        </a:p>
      </dgm:t>
    </dgm:pt>
    <dgm:pt modelId="{B3E59407-5965-CD48-906C-354D20B090DF}" type="pres">
      <dgm:prSet presAssocID="{691E13A3-DDB0-FF4E-B819-2A82E9CC22FC}" presName="descendantText" presStyleLbl="alignAccFollowNode1" presStyleIdx="0" presStyleCnt="4">
        <dgm:presLayoutVars>
          <dgm:bulletEnabled val="1"/>
        </dgm:presLayoutVars>
      </dgm:prSet>
      <dgm:spPr/>
      <dgm:t>
        <a:bodyPr/>
        <a:lstStyle/>
        <a:p>
          <a:endParaRPr lang="en-US"/>
        </a:p>
      </dgm:t>
    </dgm:pt>
    <dgm:pt modelId="{EFF7BA28-5B4A-804C-9525-D724B075EAED}" type="pres">
      <dgm:prSet presAssocID="{030BD50F-459F-004D-B87A-9AE10899CD31}" presName="sp" presStyleCnt="0"/>
      <dgm:spPr/>
    </dgm:pt>
    <dgm:pt modelId="{3B22FA26-76FA-3F40-B0EA-FD5ED1BFD644}" type="pres">
      <dgm:prSet presAssocID="{B8CA56ED-C597-BA47-8B0D-5E516AACFE57}" presName="linNode" presStyleCnt="0"/>
      <dgm:spPr/>
    </dgm:pt>
    <dgm:pt modelId="{2E27178B-939F-D644-9CDD-2E3FAD45E9D9}" type="pres">
      <dgm:prSet presAssocID="{B8CA56ED-C597-BA47-8B0D-5E516AACFE57}" presName="parentText" presStyleLbl="node1" presStyleIdx="1" presStyleCnt="4">
        <dgm:presLayoutVars>
          <dgm:chMax val="1"/>
          <dgm:bulletEnabled val="1"/>
        </dgm:presLayoutVars>
      </dgm:prSet>
      <dgm:spPr/>
      <dgm:t>
        <a:bodyPr/>
        <a:lstStyle/>
        <a:p>
          <a:endParaRPr lang="en-US"/>
        </a:p>
      </dgm:t>
    </dgm:pt>
    <dgm:pt modelId="{B83C1E2E-EDBA-104D-B142-704EEEBFE15C}" type="pres">
      <dgm:prSet presAssocID="{B8CA56ED-C597-BA47-8B0D-5E516AACFE57}" presName="descendantText" presStyleLbl="alignAccFollowNode1" presStyleIdx="1" presStyleCnt="4">
        <dgm:presLayoutVars>
          <dgm:bulletEnabled val="1"/>
        </dgm:presLayoutVars>
      </dgm:prSet>
      <dgm:spPr/>
      <dgm:t>
        <a:bodyPr/>
        <a:lstStyle/>
        <a:p>
          <a:endParaRPr lang="en-US"/>
        </a:p>
      </dgm:t>
    </dgm:pt>
    <dgm:pt modelId="{7DDDF23C-4979-4B42-BBDA-E847E252E8C4}" type="pres">
      <dgm:prSet presAssocID="{6152E891-1640-1D4F-B5DC-E1351EBF212A}" presName="sp" presStyleCnt="0"/>
      <dgm:spPr/>
    </dgm:pt>
    <dgm:pt modelId="{DF7D24D9-08D7-564A-86F9-5E608172B4B8}" type="pres">
      <dgm:prSet presAssocID="{CC8F6D5A-3203-F449-B83D-C2C9F4140365}" presName="linNode" presStyleCnt="0"/>
      <dgm:spPr/>
    </dgm:pt>
    <dgm:pt modelId="{FB9E0A9E-E9AF-1D4A-B77D-31A810667CE6}" type="pres">
      <dgm:prSet presAssocID="{CC8F6D5A-3203-F449-B83D-C2C9F4140365}" presName="parentText" presStyleLbl="node1" presStyleIdx="2" presStyleCnt="4">
        <dgm:presLayoutVars>
          <dgm:chMax val="1"/>
          <dgm:bulletEnabled val="1"/>
        </dgm:presLayoutVars>
      </dgm:prSet>
      <dgm:spPr/>
      <dgm:t>
        <a:bodyPr/>
        <a:lstStyle/>
        <a:p>
          <a:endParaRPr lang="en-US"/>
        </a:p>
      </dgm:t>
    </dgm:pt>
    <dgm:pt modelId="{CF61AD20-8FDB-FE49-91F6-D6D29F2A88BF}" type="pres">
      <dgm:prSet presAssocID="{CC8F6D5A-3203-F449-B83D-C2C9F4140365}" presName="descendantText" presStyleLbl="alignAccFollowNode1" presStyleIdx="2" presStyleCnt="4">
        <dgm:presLayoutVars>
          <dgm:bulletEnabled val="1"/>
        </dgm:presLayoutVars>
      </dgm:prSet>
      <dgm:spPr/>
      <dgm:t>
        <a:bodyPr/>
        <a:lstStyle/>
        <a:p>
          <a:endParaRPr lang="en-US"/>
        </a:p>
      </dgm:t>
    </dgm:pt>
    <dgm:pt modelId="{2B457214-DF3C-0F45-AC51-FB49ABF81AD7}" type="pres">
      <dgm:prSet presAssocID="{5FACC7C4-408C-8B4E-A13E-7AE973E6AEDD}" presName="sp" presStyleCnt="0"/>
      <dgm:spPr/>
    </dgm:pt>
    <dgm:pt modelId="{7692EA99-4C52-794B-8DF8-7E3DDE8549FB}" type="pres">
      <dgm:prSet presAssocID="{8FACFCD5-C495-DE4C-85C2-6F6F39827A5F}" presName="linNode" presStyleCnt="0"/>
      <dgm:spPr/>
    </dgm:pt>
    <dgm:pt modelId="{4FC72670-ACA2-1A4E-B123-0DCDA4EEBECD}" type="pres">
      <dgm:prSet presAssocID="{8FACFCD5-C495-DE4C-85C2-6F6F39827A5F}" presName="parentText" presStyleLbl="node1" presStyleIdx="3" presStyleCnt="4">
        <dgm:presLayoutVars>
          <dgm:chMax val="1"/>
          <dgm:bulletEnabled val="1"/>
        </dgm:presLayoutVars>
      </dgm:prSet>
      <dgm:spPr/>
      <dgm:t>
        <a:bodyPr/>
        <a:lstStyle/>
        <a:p>
          <a:endParaRPr lang="en-US"/>
        </a:p>
      </dgm:t>
    </dgm:pt>
    <dgm:pt modelId="{55194650-AFC2-3C4B-A23B-8FA5B0122C69}" type="pres">
      <dgm:prSet presAssocID="{8FACFCD5-C495-DE4C-85C2-6F6F39827A5F}" presName="descendantText" presStyleLbl="alignAccFollowNode1" presStyleIdx="3" presStyleCnt="4">
        <dgm:presLayoutVars>
          <dgm:bulletEnabled val="1"/>
        </dgm:presLayoutVars>
      </dgm:prSet>
      <dgm:spPr/>
      <dgm:t>
        <a:bodyPr/>
        <a:lstStyle/>
        <a:p>
          <a:endParaRPr lang="en-US"/>
        </a:p>
      </dgm:t>
    </dgm:pt>
  </dgm:ptLst>
  <dgm:cxnLst>
    <dgm:cxn modelId="{CB1E3697-C37B-9545-8CD3-A3787983F848}" srcId="{691E13A3-DDB0-FF4E-B819-2A82E9CC22FC}" destId="{3E1D7AED-F903-2544-959A-01DE6A867E07}" srcOrd="1" destOrd="0" parTransId="{8F56E08D-A79F-B84D-9CBA-71D7497BFD10}" sibTransId="{013D1FDF-2560-2648-A4C8-854E2F3F7BAD}"/>
    <dgm:cxn modelId="{F7CFA28D-13D8-7748-9965-DF08F3E4FAD9}" type="presOf" srcId="{E2F77CC7-3495-854E-8DB2-7CDBDA76E116}" destId="{55194650-AFC2-3C4B-A23B-8FA5B0122C69}" srcOrd="0" destOrd="0" presId="urn:microsoft.com/office/officeart/2005/8/layout/vList5"/>
    <dgm:cxn modelId="{9061417D-3240-874B-B536-91C0D0982315}" srcId="{B8CA56ED-C597-BA47-8B0D-5E516AACFE57}" destId="{6BF43CDF-A64B-4049-AA2C-425B82086BBC}" srcOrd="0" destOrd="0" parTransId="{5877C4EF-E6C6-0C41-A67B-1BDE195DAA0A}" sibTransId="{2F08848F-0E2F-9249-8335-C2BBD70098B1}"/>
    <dgm:cxn modelId="{05B365B0-916D-6B47-8D58-28D5C3C545B8}" type="presOf" srcId="{133A0281-C45A-FC41-A0B9-FF88F5D151DD}" destId="{B3E59407-5965-CD48-906C-354D20B090DF}" srcOrd="0" destOrd="0" presId="urn:microsoft.com/office/officeart/2005/8/layout/vList5"/>
    <dgm:cxn modelId="{C195D102-6E44-A749-90D6-4D44870EF413}" type="presOf" srcId="{6BF43CDF-A64B-4049-AA2C-425B82086BBC}" destId="{B83C1E2E-EDBA-104D-B142-704EEEBFE15C}" srcOrd="0" destOrd="0" presId="urn:microsoft.com/office/officeart/2005/8/layout/vList5"/>
    <dgm:cxn modelId="{87A8490A-45AE-DA41-945F-8CD0F7A35C4D}" type="presOf" srcId="{9FAD5CB5-75C5-0844-8999-13D2D872CAAA}" destId="{468E414A-9B14-874A-AB5A-2FF4C77FF4EA}" srcOrd="0" destOrd="0" presId="urn:microsoft.com/office/officeart/2005/8/layout/vList5"/>
    <dgm:cxn modelId="{AD57FE0D-4E5A-7E4A-86B5-85B2DFC97C3C}" srcId="{9FAD5CB5-75C5-0844-8999-13D2D872CAAA}" destId="{691E13A3-DDB0-FF4E-B819-2A82E9CC22FC}" srcOrd="0" destOrd="0" parTransId="{1AFF6E66-62B9-6240-AAE4-C6E11752D8BF}" sibTransId="{030BD50F-459F-004D-B87A-9AE10899CD31}"/>
    <dgm:cxn modelId="{4571EA47-07BF-6742-A032-FB3B09A4A90B}" type="presOf" srcId="{CC8F6D5A-3203-F449-B83D-C2C9F4140365}" destId="{FB9E0A9E-E9AF-1D4A-B77D-31A810667CE6}" srcOrd="0" destOrd="0" presId="urn:microsoft.com/office/officeart/2005/8/layout/vList5"/>
    <dgm:cxn modelId="{CA2C636D-DFA4-BC46-824D-FADCB7B746C3}" srcId="{8FACFCD5-C495-DE4C-85C2-6F6F39827A5F}" destId="{E2F77CC7-3495-854E-8DB2-7CDBDA76E116}" srcOrd="0" destOrd="0" parTransId="{F2F12535-1ACB-5E44-A7DE-7B26722A75F9}" sibTransId="{9A740D00-CB97-2C4B-9305-37E5B0504E77}"/>
    <dgm:cxn modelId="{81C72297-C055-0F46-906B-4883657571BC}" type="presOf" srcId="{8FACFCD5-C495-DE4C-85C2-6F6F39827A5F}" destId="{4FC72670-ACA2-1A4E-B123-0DCDA4EEBECD}" srcOrd="0" destOrd="0" presId="urn:microsoft.com/office/officeart/2005/8/layout/vList5"/>
    <dgm:cxn modelId="{2FE2F33F-2B05-6A43-BB96-EC81FAD7ED57}" type="presOf" srcId="{B8CA56ED-C597-BA47-8B0D-5E516AACFE57}" destId="{2E27178B-939F-D644-9CDD-2E3FAD45E9D9}" srcOrd="0" destOrd="0" presId="urn:microsoft.com/office/officeart/2005/8/layout/vList5"/>
    <dgm:cxn modelId="{7478C2D2-61A7-7D45-A031-BEBD91327B25}" type="presOf" srcId="{3E1D7AED-F903-2544-959A-01DE6A867E07}" destId="{B3E59407-5965-CD48-906C-354D20B090DF}" srcOrd="0" destOrd="1" presId="urn:microsoft.com/office/officeart/2005/8/layout/vList5"/>
    <dgm:cxn modelId="{FD9085E7-6DC4-4F4A-9088-540C21E96F36}" srcId="{9FAD5CB5-75C5-0844-8999-13D2D872CAAA}" destId="{CC8F6D5A-3203-F449-B83D-C2C9F4140365}" srcOrd="2" destOrd="0" parTransId="{84B0DAE1-20F9-C74B-9F0C-020E8311384B}" sibTransId="{5FACC7C4-408C-8B4E-A13E-7AE973E6AEDD}"/>
    <dgm:cxn modelId="{9DCBEBA3-B5F7-C34C-9EBF-C9C2058B7CF5}" srcId="{CC8F6D5A-3203-F449-B83D-C2C9F4140365}" destId="{43C58F97-0FD8-BD4E-9B06-1E1FAC825D48}" srcOrd="0" destOrd="0" parTransId="{D25534F7-A422-7747-AF8D-29654EB22150}" sibTransId="{71A5407F-2212-0B46-8C37-F72BB2734C0A}"/>
    <dgm:cxn modelId="{F953583C-13C1-364A-819A-481B6032113E}" srcId="{691E13A3-DDB0-FF4E-B819-2A82E9CC22FC}" destId="{133A0281-C45A-FC41-A0B9-FF88F5D151DD}" srcOrd="0" destOrd="0" parTransId="{78FA3532-926C-AC42-9240-9B4EF3B31F53}" sibTransId="{5D93B57E-309A-274E-8A1F-3A9CEE9510B9}"/>
    <dgm:cxn modelId="{35C48597-8B2E-0140-9DC0-AD5EEBE27B8B}" type="presOf" srcId="{691E13A3-DDB0-FF4E-B819-2A82E9CC22FC}" destId="{50DD16A0-FB2E-774A-9773-6FE2B46EFB71}" srcOrd="0" destOrd="0" presId="urn:microsoft.com/office/officeart/2005/8/layout/vList5"/>
    <dgm:cxn modelId="{82A4D46D-CA49-CE4D-88BE-3A7C58B057E6}" srcId="{9FAD5CB5-75C5-0844-8999-13D2D872CAAA}" destId="{8FACFCD5-C495-DE4C-85C2-6F6F39827A5F}" srcOrd="3" destOrd="0" parTransId="{75C674A5-94A7-EF42-992D-048E4B324A2D}" sibTransId="{99B8073A-1070-5345-89A5-04EF08646F52}"/>
    <dgm:cxn modelId="{38916B4E-F08D-F541-B61E-A9227D602334}" type="presOf" srcId="{43C58F97-0FD8-BD4E-9B06-1E1FAC825D48}" destId="{CF61AD20-8FDB-FE49-91F6-D6D29F2A88BF}" srcOrd="0" destOrd="0" presId="urn:microsoft.com/office/officeart/2005/8/layout/vList5"/>
    <dgm:cxn modelId="{97145EC3-E4DF-C34A-89B1-729FCE4A6667}" srcId="{9FAD5CB5-75C5-0844-8999-13D2D872CAAA}" destId="{B8CA56ED-C597-BA47-8B0D-5E516AACFE57}" srcOrd="1" destOrd="0" parTransId="{B0D6DE65-D419-EA41-8D03-F961655CE0E6}" sibTransId="{6152E891-1640-1D4F-B5DC-E1351EBF212A}"/>
    <dgm:cxn modelId="{246D7E34-EDDE-7B4B-9617-0750CFACF50A}" type="presParOf" srcId="{468E414A-9B14-874A-AB5A-2FF4C77FF4EA}" destId="{6E98F6D8-E2F6-6749-B6E5-116C1B1DCDCA}" srcOrd="0" destOrd="0" presId="urn:microsoft.com/office/officeart/2005/8/layout/vList5"/>
    <dgm:cxn modelId="{977D386B-A28F-284B-9D86-82565D8B6C91}" type="presParOf" srcId="{6E98F6D8-E2F6-6749-B6E5-116C1B1DCDCA}" destId="{50DD16A0-FB2E-774A-9773-6FE2B46EFB71}" srcOrd="0" destOrd="0" presId="urn:microsoft.com/office/officeart/2005/8/layout/vList5"/>
    <dgm:cxn modelId="{D9803108-732C-BA4F-9697-3EEC4BFD5773}" type="presParOf" srcId="{6E98F6D8-E2F6-6749-B6E5-116C1B1DCDCA}" destId="{B3E59407-5965-CD48-906C-354D20B090DF}" srcOrd="1" destOrd="0" presId="urn:microsoft.com/office/officeart/2005/8/layout/vList5"/>
    <dgm:cxn modelId="{A0A5A55D-0E54-3B45-A533-71D1514469C5}" type="presParOf" srcId="{468E414A-9B14-874A-AB5A-2FF4C77FF4EA}" destId="{EFF7BA28-5B4A-804C-9525-D724B075EAED}" srcOrd="1" destOrd="0" presId="urn:microsoft.com/office/officeart/2005/8/layout/vList5"/>
    <dgm:cxn modelId="{54BFF736-C181-EA45-809F-E932B936137B}" type="presParOf" srcId="{468E414A-9B14-874A-AB5A-2FF4C77FF4EA}" destId="{3B22FA26-76FA-3F40-B0EA-FD5ED1BFD644}" srcOrd="2" destOrd="0" presId="urn:microsoft.com/office/officeart/2005/8/layout/vList5"/>
    <dgm:cxn modelId="{2594A075-27A8-F84E-9015-D88AFA924D59}" type="presParOf" srcId="{3B22FA26-76FA-3F40-B0EA-FD5ED1BFD644}" destId="{2E27178B-939F-D644-9CDD-2E3FAD45E9D9}" srcOrd="0" destOrd="0" presId="urn:microsoft.com/office/officeart/2005/8/layout/vList5"/>
    <dgm:cxn modelId="{27EF87C7-BE3D-0C4B-9E9F-B56BBC06386E}" type="presParOf" srcId="{3B22FA26-76FA-3F40-B0EA-FD5ED1BFD644}" destId="{B83C1E2E-EDBA-104D-B142-704EEEBFE15C}" srcOrd="1" destOrd="0" presId="urn:microsoft.com/office/officeart/2005/8/layout/vList5"/>
    <dgm:cxn modelId="{F42AD9E7-9987-534E-A7C9-7FA19DF5C6E8}" type="presParOf" srcId="{468E414A-9B14-874A-AB5A-2FF4C77FF4EA}" destId="{7DDDF23C-4979-4B42-BBDA-E847E252E8C4}" srcOrd="3" destOrd="0" presId="urn:microsoft.com/office/officeart/2005/8/layout/vList5"/>
    <dgm:cxn modelId="{B7B5795C-5F1E-F94C-9DCC-04FBC88BCFB9}" type="presParOf" srcId="{468E414A-9B14-874A-AB5A-2FF4C77FF4EA}" destId="{DF7D24D9-08D7-564A-86F9-5E608172B4B8}" srcOrd="4" destOrd="0" presId="urn:microsoft.com/office/officeart/2005/8/layout/vList5"/>
    <dgm:cxn modelId="{662518F8-4C38-6948-B80E-F5AA9C92E2F0}" type="presParOf" srcId="{DF7D24D9-08D7-564A-86F9-5E608172B4B8}" destId="{FB9E0A9E-E9AF-1D4A-B77D-31A810667CE6}" srcOrd="0" destOrd="0" presId="urn:microsoft.com/office/officeart/2005/8/layout/vList5"/>
    <dgm:cxn modelId="{C88F253E-2A92-F444-A85A-6675E6021FF8}" type="presParOf" srcId="{DF7D24D9-08D7-564A-86F9-5E608172B4B8}" destId="{CF61AD20-8FDB-FE49-91F6-D6D29F2A88BF}" srcOrd="1" destOrd="0" presId="urn:microsoft.com/office/officeart/2005/8/layout/vList5"/>
    <dgm:cxn modelId="{C23AD520-6285-034E-8691-600339990B8A}" type="presParOf" srcId="{468E414A-9B14-874A-AB5A-2FF4C77FF4EA}" destId="{2B457214-DF3C-0F45-AC51-FB49ABF81AD7}" srcOrd="5" destOrd="0" presId="urn:microsoft.com/office/officeart/2005/8/layout/vList5"/>
    <dgm:cxn modelId="{2DD0A616-B68E-914A-819F-B93F6AE3B1C8}" type="presParOf" srcId="{468E414A-9B14-874A-AB5A-2FF4C77FF4EA}" destId="{7692EA99-4C52-794B-8DF8-7E3DDE8549FB}" srcOrd="6" destOrd="0" presId="urn:microsoft.com/office/officeart/2005/8/layout/vList5"/>
    <dgm:cxn modelId="{FAFE5ACB-4FAB-134E-AD24-CFD9652B48E7}" type="presParOf" srcId="{7692EA99-4C52-794B-8DF8-7E3DDE8549FB}" destId="{4FC72670-ACA2-1A4E-B123-0DCDA4EEBECD}" srcOrd="0" destOrd="0" presId="urn:microsoft.com/office/officeart/2005/8/layout/vList5"/>
    <dgm:cxn modelId="{B307E205-EA6D-F541-874A-752B16185D4C}" type="presParOf" srcId="{7692EA99-4C52-794B-8DF8-7E3DDE8549FB}" destId="{55194650-AFC2-3C4B-A23B-8FA5B0122C69}" srcOrd="1" destOrd="0" presId="urn:microsoft.com/office/officeart/2005/8/layout/vList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9FAD5CB5-75C5-0844-8999-13D2D872CAAA}" type="doc">
      <dgm:prSet loTypeId="urn:microsoft.com/office/officeart/2005/8/layout/vList5" loCatId="" qsTypeId="urn:microsoft.com/office/officeart/2005/8/quickstyle/simple1" qsCatId="simple" csTypeId="urn:microsoft.com/office/officeart/2005/8/colors/accent1_2" csCatId="accent1" phldr="1"/>
      <dgm:spPr/>
      <dgm:t>
        <a:bodyPr/>
        <a:lstStyle/>
        <a:p>
          <a:endParaRPr lang="en-US"/>
        </a:p>
      </dgm:t>
    </dgm:pt>
    <dgm:pt modelId="{FE25214B-CC6C-1E41-A30C-25E3C681931D}">
      <dgm:prSet phldrT="[Text]" custT="1"/>
      <dgm:spPr/>
      <dgm:t>
        <a:bodyPr/>
        <a:lstStyle/>
        <a:p>
          <a:r>
            <a:rPr lang="en-US" sz="2800" b="1" i="0" dirty="0">
              <a:latin typeface="Helvetica Neue Condensed" charset="0"/>
              <a:ea typeface="Helvetica Neue Condensed" charset="0"/>
              <a:cs typeface="Helvetica Neue Condensed" charset="0"/>
            </a:rPr>
            <a:t>JD Framework</a:t>
          </a:r>
        </a:p>
      </dgm:t>
    </dgm:pt>
    <dgm:pt modelId="{08E14A69-89D5-D540-9196-141DD653163E}" type="parTrans" cxnId="{E1334251-EFDD-9743-807D-128A84EFDC73}">
      <dgm:prSet/>
      <dgm:spPr/>
      <dgm:t>
        <a:bodyPr/>
        <a:lstStyle/>
        <a:p>
          <a:endParaRPr lang="en-US"/>
        </a:p>
      </dgm:t>
    </dgm:pt>
    <dgm:pt modelId="{4EF959F3-027A-DE47-BBE5-7692A7F8E458}" type="sibTrans" cxnId="{E1334251-EFDD-9743-807D-128A84EFDC73}">
      <dgm:prSet/>
      <dgm:spPr/>
      <dgm:t>
        <a:bodyPr/>
        <a:lstStyle/>
        <a:p>
          <a:endParaRPr lang="en-US"/>
        </a:p>
      </dgm:t>
    </dgm:pt>
    <dgm:pt modelId="{691E13A3-DDB0-FF4E-B819-2A82E9CC22FC}">
      <dgm:prSet phldrT="[Text]"/>
      <dgm:spPr/>
      <dgm:t>
        <a:bodyPr/>
        <a:lstStyle/>
        <a:p>
          <a:r>
            <a:rPr lang="en-US" b="0" i="0" dirty="0">
              <a:solidFill>
                <a:srgbClr val="367C2B"/>
              </a:solidFill>
              <a:latin typeface="Helvetica Neue" charset="0"/>
              <a:ea typeface="Helvetica Neue" charset="0"/>
              <a:cs typeface="Helvetica Neue" charset="0"/>
            </a:rPr>
            <a:t>In Objective-C</a:t>
          </a:r>
        </a:p>
      </dgm:t>
    </dgm:pt>
    <dgm:pt modelId="{1AFF6E66-62B9-6240-AAE4-C6E11752D8BF}" type="parTrans" cxnId="{AD57FE0D-4E5A-7E4A-86B5-85B2DFC97C3C}">
      <dgm:prSet/>
      <dgm:spPr/>
      <dgm:t>
        <a:bodyPr/>
        <a:lstStyle/>
        <a:p>
          <a:endParaRPr lang="en-US"/>
        </a:p>
      </dgm:t>
    </dgm:pt>
    <dgm:pt modelId="{030BD50F-459F-004D-B87A-9AE10899CD31}" type="sibTrans" cxnId="{AD57FE0D-4E5A-7E4A-86B5-85B2DFC97C3C}">
      <dgm:prSet/>
      <dgm:spPr/>
      <dgm:t>
        <a:bodyPr/>
        <a:lstStyle/>
        <a:p>
          <a:endParaRPr lang="en-US"/>
        </a:p>
      </dgm:t>
    </dgm:pt>
    <dgm:pt modelId="{CC8F6D5A-3203-F449-B83D-C2C9F4140365}">
      <dgm:prSet phldrT="[Text]" custT="1"/>
      <dgm:spPr/>
      <dgm:t>
        <a:bodyPr/>
        <a:lstStyle/>
        <a:p>
          <a:r>
            <a:rPr lang="en-US" sz="2800" b="1" i="0" dirty="0">
              <a:latin typeface="Helvetica Neue Condensed" charset="0"/>
              <a:ea typeface="Helvetica Neue Condensed" charset="0"/>
              <a:cs typeface="Helvetica Neue Condensed" charset="0"/>
            </a:rPr>
            <a:t>Swift and Mobile development experience</a:t>
          </a:r>
        </a:p>
      </dgm:t>
    </dgm:pt>
    <dgm:pt modelId="{84B0DAE1-20F9-C74B-9F0C-020E8311384B}" type="parTrans" cxnId="{FD9085E7-6DC4-4F4A-9088-540C21E96F36}">
      <dgm:prSet/>
      <dgm:spPr/>
      <dgm:t>
        <a:bodyPr/>
        <a:lstStyle/>
        <a:p>
          <a:endParaRPr lang="en-US"/>
        </a:p>
      </dgm:t>
    </dgm:pt>
    <dgm:pt modelId="{5FACC7C4-408C-8B4E-A13E-7AE973E6AEDD}" type="sibTrans" cxnId="{FD9085E7-6DC4-4F4A-9088-540C21E96F36}">
      <dgm:prSet/>
      <dgm:spPr/>
      <dgm:t>
        <a:bodyPr/>
        <a:lstStyle/>
        <a:p>
          <a:endParaRPr lang="en-US"/>
        </a:p>
      </dgm:t>
    </dgm:pt>
    <dgm:pt modelId="{43C58F97-0FD8-BD4E-9B06-1E1FAC825D48}">
      <dgm:prSet phldrT="[Text]"/>
      <dgm:spPr/>
      <dgm:t>
        <a:bodyPr/>
        <a:lstStyle/>
        <a:p>
          <a:r>
            <a:rPr lang="en-US" b="0" i="0" dirty="0">
              <a:solidFill>
                <a:srgbClr val="367C2B"/>
              </a:solidFill>
              <a:latin typeface="Helvetica Neue" charset="0"/>
              <a:ea typeface="Helvetica Neue" charset="0"/>
              <a:cs typeface="Helvetica Neue" charset="0"/>
            </a:rPr>
            <a:t>Nobody had Mobile Application development experience</a:t>
          </a:r>
        </a:p>
      </dgm:t>
    </dgm:pt>
    <dgm:pt modelId="{D25534F7-A422-7747-AF8D-29654EB22150}" type="parTrans" cxnId="{9DCBEBA3-B5F7-C34C-9EBF-C9C2058B7CF5}">
      <dgm:prSet/>
      <dgm:spPr/>
      <dgm:t>
        <a:bodyPr/>
        <a:lstStyle/>
        <a:p>
          <a:endParaRPr lang="en-US"/>
        </a:p>
      </dgm:t>
    </dgm:pt>
    <dgm:pt modelId="{71A5407F-2212-0B46-8C37-F72BB2734C0A}" type="sibTrans" cxnId="{9DCBEBA3-B5F7-C34C-9EBF-C9C2058B7CF5}">
      <dgm:prSet/>
      <dgm:spPr/>
      <dgm:t>
        <a:bodyPr/>
        <a:lstStyle/>
        <a:p>
          <a:endParaRPr lang="en-US"/>
        </a:p>
      </dgm:t>
    </dgm:pt>
    <dgm:pt modelId="{142E02F9-A855-9F49-91FE-A44D8E74EDFD}">
      <dgm:prSet phldrT="[Text]"/>
      <dgm:spPr/>
      <dgm:t>
        <a:bodyPr/>
        <a:lstStyle/>
        <a:p>
          <a:r>
            <a:rPr lang="en-US" b="0" i="0" dirty="0">
              <a:solidFill>
                <a:srgbClr val="367C2B"/>
              </a:solidFill>
              <a:latin typeface="Helvetica Neue" charset="0"/>
              <a:ea typeface="Helvetica Neue" charset="0"/>
              <a:cs typeface="Helvetica Neue" charset="0"/>
            </a:rPr>
            <a:t>Required bridging implementation</a:t>
          </a:r>
        </a:p>
      </dgm:t>
    </dgm:pt>
    <dgm:pt modelId="{D0A7448F-AE2D-764D-9F5A-D48B727B709A}" type="parTrans" cxnId="{EC3A4CAD-7509-C446-A0CF-3C1F14669D38}">
      <dgm:prSet/>
      <dgm:spPr/>
      <dgm:t>
        <a:bodyPr/>
        <a:lstStyle/>
        <a:p>
          <a:endParaRPr lang="en-US"/>
        </a:p>
      </dgm:t>
    </dgm:pt>
    <dgm:pt modelId="{B31B3442-9B0C-4645-BDF0-25B420D1BA21}" type="sibTrans" cxnId="{EC3A4CAD-7509-C446-A0CF-3C1F14669D38}">
      <dgm:prSet/>
      <dgm:spPr/>
      <dgm:t>
        <a:bodyPr/>
        <a:lstStyle/>
        <a:p>
          <a:endParaRPr lang="en-US"/>
        </a:p>
      </dgm:t>
    </dgm:pt>
    <dgm:pt modelId="{956EBFD4-7A9B-554F-AF4B-D713064549DB}">
      <dgm:prSet phldrT="[Text]"/>
      <dgm:spPr/>
      <dgm:t>
        <a:bodyPr/>
        <a:lstStyle/>
        <a:p>
          <a:r>
            <a:rPr lang="en-US" b="0" i="0" dirty="0">
              <a:solidFill>
                <a:srgbClr val="367C2B"/>
              </a:solidFill>
              <a:latin typeface="Helvetica Neue" charset="0"/>
              <a:ea typeface="Helvetica Neue" charset="0"/>
              <a:cs typeface="Helvetica Neue" charset="0"/>
            </a:rPr>
            <a:t>No prior knowledge of Swift</a:t>
          </a:r>
        </a:p>
      </dgm:t>
    </dgm:pt>
    <dgm:pt modelId="{6CB62789-3C96-534E-80F1-2EE8908A0738}" type="parTrans" cxnId="{97D9AF39-E77D-254F-BB82-828CD2646FBA}">
      <dgm:prSet/>
      <dgm:spPr/>
      <dgm:t>
        <a:bodyPr/>
        <a:lstStyle/>
        <a:p>
          <a:endParaRPr lang="en-US"/>
        </a:p>
      </dgm:t>
    </dgm:pt>
    <dgm:pt modelId="{A18D030C-E81D-9444-B1AC-C46AAD65FF8C}" type="sibTrans" cxnId="{97D9AF39-E77D-254F-BB82-828CD2646FBA}">
      <dgm:prSet/>
      <dgm:spPr/>
      <dgm:t>
        <a:bodyPr/>
        <a:lstStyle/>
        <a:p>
          <a:endParaRPr lang="en-US"/>
        </a:p>
      </dgm:t>
    </dgm:pt>
    <dgm:pt modelId="{468E414A-9B14-874A-AB5A-2FF4C77FF4EA}" type="pres">
      <dgm:prSet presAssocID="{9FAD5CB5-75C5-0844-8999-13D2D872CAAA}" presName="Name0" presStyleCnt="0">
        <dgm:presLayoutVars>
          <dgm:dir/>
          <dgm:animLvl val="lvl"/>
          <dgm:resizeHandles val="exact"/>
        </dgm:presLayoutVars>
      </dgm:prSet>
      <dgm:spPr/>
      <dgm:t>
        <a:bodyPr/>
        <a:lstStyle/>
        <a:p>
          <a:endParaRPr lang="en-US"/>
        </a:p>
      </dgm:t>
    </dgm:pt>
    <dgm:pt modelId="{DF7D24D9-08D7-564A-86F9-5E608172B4B8}" type="pres">
      <dgm:prSet presAssocID="{CC8F6D5A-3203-F449-B83D-C2C9F4140365}" presName="linNode" presStyleCnt="0"/>
      <dgm:spPr/>
    </dgm:pt>
    <dgm:pt modelId="{FB9E0A9E-E9AF-1D4A-B77D-31A810667CE6}" type="pres">
      <dgm:prSet presAssocID="{CC8F6D5A-3203-F449-B83D-C2C9F4140365}" presName="parentText" presStyleLbl="node1" presStyleIdx="0" presStyleCnt="2">
        <dgm:presLayoutVars>
          <dgm:chMax val="1"/>
          <dgm:bulletEnabled val="1"/>
        </dgm:presLayoutVars>
      </dgm:prSet>
      <dgm:spPr/>
      <dgm:t>
        <a:bodyPr/>
        <a:lstStyle/>
        <a:p>
          <a:endParaRPr lang="en-US"/>
        </a:p>
      </dgm:t>
    </dgm:pt>
    <dgm:pt modelId="{CF61AD20-8FDB-FE49-91F6-D6D29F2A88BF}" type="pres">
      <dgm:prSet presAssocID="{CC8F6D5A-3203-F449-B83D-C2C9F4140365}" presName="descendantText" presStyleLbl="alignAccFollowNode1" presStyleIdx="0" presStyleCnt="2">
        <dgm:presLayoutVars>
          <dgm:bulletEnabled val="1"/>
        </dgm:presLayoutVars>
      </dgm:prSet>
      <dgm:spPr/>
      <dgm:t>
        <a:bodyPr/>
        <a:lstStyle/>
        <a:p>
          <a:endParaRPr lang="en-US"/>
        </a:p>
      </dgm:t>
    </dgm:pt>
    <dgm:pt modelId="{6B6F801F-1A12-564C-AF6A-CCC629CCB4D8}" type="pres">
      <dgm:prSet presAssocID="{5FACC7C4-408C-8B4E-A13E-7AE973E6AEDD}" presName="sp" presStyleCnt="0"/>
      <dgm:spPr/>
    </dgm:pt>
    <dgm:pt modelId="{2635B354-01F2-3E43-AA72-6799B7B4ED7B}" type="pres">
      <dgm:prSet presAssocID="{FE25214B-CC6C-1E41-A30C-25E3C681931D}" presName="linNode" presStyleCnt="0"/>
      <dgm:spPr/>
    </dgm:pt>
    <dgm:pt modelId="{02025667-6721-0C40-9212-3C6E117053AD}" type="pres">
      <dgm:prSet presAssocID="{FE25214B-CC6C-1E41-A30C-25E3C681931D}" presName="parentText" presStyleLbl="node1" presStyleIdx="1" presStyleCnt="2">
        <dgm:presLayoutVars>
          <dgm:chMax val="1"/>
          <dgm:bulletEnabled val="1"/>
        </dgm:presLayoutVars>
      </dgm:prSet>
      <dgm:spPr/>
      <dgm:t>
        <a:bodyPr/>
        <a:lstStyle/>
        <a:p>
          <a:endParaRPr lang="en-US"/>
        </a:p>
      </dgm:t>
    </dgm:pt>
    <dgm:pt modelId="{A6C5627D-50AF-4D48-A0EC-383AC2590BDD}" type="pres">
      <dgm:prSet presAssocID="{FE25214B-CC6C-1E41-A30C-25E3C681931D}" presName="descendantText" presStyleLbl="alignAccFollowNode1" presStyleIdx="1" presStyleCnt="2" custLinFactNeighborX="-436" custLinFactNeighborY="1078">
        <dgm:presLayoutVars>
          <dgm:bulletEnabled val="1"/>
        </dgm:presLayoutVars>
      </dgm:prSet>
      <dgm:spPr/>
      <dgm:t>
        <a:bodyPr/>
        <a:lstStyle/>
        <a:p>
          <a:endParaRPr lang="en-US"/>
        </a:p>
      </dgm:t>
    </dgm:pt>
  </dgm:ptLst>
  <dgm:cxnLst>
    <dgm:cxn modelId="{B34EE600-21BC-0247-BC86-7973CC57ABBF}" type="presOf" srcId="{CC8F6D5A-3203-F449-B83D-C2C9F4140365}" destId="{FB9E0A9E-E9AF-1D4A-B77D-31A810667CE6}" srcOrd="0" destOrd="0" presId="urn:microsoft.com/office/officeart/2005/8/layout/vList5"/>
    <dgm:cxn modelId="{97D9AF39-E77D-254F-BB82-828CD2646FBA}" srcId="{CC8F6D5A-3203-F449-B83D-C2C9F4140365}" destId="{956EBFD4-7A9B-554F-AF4B-D713064549DB}" srcOrd="1" destOrd="0" parTransId="{6CB62789-3C96-534E-80F1-2EE8908A0738}" sibTransId="{A18D030C-E81D-9444-B1AC-C46AAD65FF8C}"/>
    <dgm:cxn modelId="{20E53A72-8F5D-7E40-9507-A18BE18FFFCF}" type="presOf" srcId="{691E13A3-DDB0-FF4E-B819-2A82E9CC22FC}" destId="{A6C5627D-50AF-4D48-A0EC-383AC2590BDD}" srcOrd="0" destOrd="0" presId="urn:microsoft.com/office/officeart/2005/8/layout/vList5"/>
    <dgm:cxn modelId="{82B6F1FA-F430-1F49-A69D-0E7564057EA8}" type="presOf" srcId="{FE25214B-CC6C-1E41-A30C-25E3C681931D}" destId="{02025667-6721-0C40-9212-3C6E117053AD}" srcOrd="0" destOrd="0" presId="urn:microsoft.com/office/officeart/2005/8/layout/vList5"/>
    <dgm:cxn modelId="{87A8490A-45AE-DA41-945F-8CD0F7A35C4D}" type="presOf" srcId="{9FAD5CB5-75C5-0844-8999-13D2D872CAAA}" destId="{468E414A-9B14-874A-AB5A-2FF4C77FF4EA}" srcOrd="0" destOrd="0" presId="urn:microsoft.com/office/officeart/2005/8/layout/vList5"/>
    <dgm:cxn modelId="{AD57FE0D-4E5A-7E4A-86B5-85B2DFC97C3C}" srcId="{FE25214B-CC6C-1E41-A30C-25E3C681931D}" destId="{691E13A3-DDB0-FF4E-B819-2A82E9CC22FC}" srcOrd="0" destOrd="0" parTransId="{1AFF6E66-62B9-6240-AAE4-C6E11752D8BF}" sibTransId="{030BD50F-459F-004D-B87A-9AE10899CD31}"/>
    <dgm:cxn modelId="{F1BD37B6-94E5-6F40-BAE0-27030CA2862E}" type="presOf" srcId="{142E02F9-A855-9F49-91FE-A44D8E74EDFD}" destId="{A6C5627D-50AF-4D48-A0EC-383AC2590BDD}" srcOrd="0" destOrd="1" presId="urn:microsoft.com/office/officeart/2005/8/layout/vList5"/>
    <dgm:cxn modelId="{297360D0-65D7-824D-83B8-E41129CEAF92}" type="presOf" srcId="{43C58F97-0FD8-BD4E-9B06-1E1FAC825D48}" destId="{CF61AD20-8FDB-FE49-91F6-D6D29F2A88BF}" srcOrd="0" destOrd="0" presId="urn:microsoft.com/office/officeart/2005/8/layout/vList5"/>
    <dgm:cxn modelId="{FD9085E7-6DC4-4F4A-9088-540C21E96F36}" srcId="{9FAD5CB5-75C5-0844-8999-13D2D872CAAA}" destId="{CC8F6D5A-3203-F449-B83D-C2C9F4140365}" srcOrd="0" destOrd="0" parTransId="{84B0DAE1-20F9-C74B-9F0C-020E8311384B}" sibTransId="{5FACC7C4-408C-8B4E-A13E-7AE973E6AEDD}"/>
    <dgm:cxn modelId="{9DCBEBA3-B5F7-C34C-9EBF-C9C2058B7CF5}" srcId="{CC8F6D5A-3203-F449-B83D-C2C9F4140365}" destId="{43C58F97-0FD8-BD4E-9B06-1E1FAC825D48}" srcOrd="0" destOrd="0" parTransId="{D25534F7-A422-7747-AF8D-29654EB22150}" sibTransId="{71A5407F-2212-0B46-8C37-F72BB2734C0A}"/>
    <dgm:cxn modelId="{E1334251-EFDD-9743-807D-128A84EFDC73}" srcId="{9FAD5CB5-75C5-0844-8999-13D2D872CAAA}" destId="{FE25214B-CC6C-1E41-A30C-25E3C681931D}" srcOrd="1" destOrd="0" parTransId="{08E14A69-89D5-D540-9196-141DD653163E}" sibTransId="{4EF959F3-027A-DE47-BBE5-7692A7F8E458}"/>
    <dgm:cxn modelId="{F4D0F891-2BB1-E140-AE58-4A1A4C26AF5A}" type="presOf" srcId="{956EBFD4-7A9B-554F-AF4B-D713064549DB}" destId="{CF61AD20-8FDB-FE49-91F6-D6D29F2A88BF}" srcOrd="0" destOrd="1" presId="urn:microsoft.com/office/officeart/2005/8/layout/vList5"/>
    <dgm:cxn modelId="{EC3A4CAD-7509-C446-A0CF-3C1F14669D38}" srcId="{FE25214B-CC6C-1E41-A30C-25E3C681931D}" destId="{142E02F9-A855-9F49-91FE-A44D8E74EDFD}" srcOrd="1" destOrd="0" parTransId="{D0A7448F-AE2D-764D-9F5A-D48B727B709A}" sibTransId="{B31B3442-9B0C-4645-BDF0-25B420D1BA21}"/>
    <dgm:cxn modelId="{C5286670-D00F-9C49-AA3D-4BC2B493DA5C}" type="presParOf" srcId="{468E414A-9B14-874A-AB5A-2FF4C77FF4EA}" destId="{DF7D24D9-08D7-564A-86F9-5E608172B4B8}" srcOrd="0" destOrd="0" presId="urn:microsoft.com/office/officeart/2005/8/layout/vList5"/>
    <dgm:cxn modelId="{C349A37C-8B73-CD4F-B3CB-E4AF42C0CA12}" type="presParOf" srcId="{DF7D24D9-08D7-564A-86F9-5E608172B4B8}" destId="{FB9E0A9E-E9AF-1D4A-B77D-31A810667CE6}" srcOrd="0" destOrd="0" presId="urn:microsoft.com/office/officeart/2005/8/layout/vList5"/>
    <dgm:cxn modelId="{F8D224F0-5EA7-A045-9B81-6D2158757CE9}" type="presParOf" srcId="{DF7D24D9-08D7-564A-86F9-5E608172B4B8}" destId="{CF61AD20-8FDB-FE49-91F6-D6D29F2A88BF}" srcOrd="1" destOrd="0" presId="urn:microsoft.com/office/officeart/2005/8/layout/vList5"/>
    <dgm:cxn modelId="{DD3236B6-E6C0-134F-90C5-B80CEF66D795}" type="presParOf" srcId="{468E414A-9B14-874A-AB5A-2FF4C77FF4EA}" destId="{6B6F801F-1A12-564C-AF6A-CCC629CCB4D8}" srcOrd="1" destOrd="0" presId="urn:microsoft.com/office/officeart/2005/8/layout/vList5"/>
    <dgm:cxn modelId="{3CC4BBF3-5FFF-6B4E-97CB-867495567FED}" type="presParOf" srcId="{468E414A-9B14-874A-AB5A-2FF4C77FF4EA}" destId="{2635B354-01F2-3E43-AA72-6799B7B4ED7B}" srcOrd="2" destOrd="0" presId="urn:microsoft.com/office/officeart/2005/8/layout/vList5"/>
    <dgm:cxn modelId="{EC7D452E-0BDF-D749-9987-EF35D7016EB1}" type="presParOf" srcId="{2635B354-01F2-3E43-AA72-6799B7B4ED7B}" destId="{02025667-6721-0C40-9212-3C6E117053AD}" srcOrd="0" destOrd="0" presId="urn:microsoft.com/office/officeart/2005/8/layout/vList5"/>
    <dgm:cxn modelId="{B16A7A7B-89FA-8F49-ACA0-303F141137C8}" type="presParOf" srcId="{2635B354-01F2-3E43-AA72-6799B7B4ED7B}" destId="{A6C5627D-50AF-4D48-A0EC-383AC2590BDD}" srcOrd="1" destOrd="0" presId="urn:microsoft.com/office/officeart/2005/8/layout/vList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9FAD5CB5-75C5-0844-8999-13D2D872CAAA}" type="doc">
      <dgm:prSet loTypeId="urn:microsoft.com/office/officeart/2005/8/layout/vList5" loCatId="" qsTypeId="urn:microsoft.com/office/officeart/2005/8/quickstyle/simple1" qsCatId="simple" csTypeId="urn:microsoft.com/office/officeart/2005/8/colors/accent1_2" csCatId="accent1" phldr="1"/>
      <dgm:spPr/>
      <dgm:t>
        <a:bodyPr/>
        <a:lstStyle/>
        <a:p>
          <a:endParaRPr lang="en-US"/>
        </a:p>
      </dgm:t>
    </dgm:pt>
    <dgm:pt modelId="{FE25214B-CC6C-1E41-A30C-25E3C681931D}">
      <dgm:prSet phldrT="[Text]" custT="1"/>
      <dgm:spPr/>
      <dgm:t>
        <a:bodyPr/>
        <a:lstStyle/>
        <a:p>
          <a:r>
            <a:rPr lang="en-US" sz="2800" b="1" i="0" dirty="0">
              <a:latin typeface="Helvetica Neue Condensed" charset="0"/>
              <a:ea typeface="Helvetica Neue Condensed" charset="0"/>
              <a:cs typeface="Helvetica Neue Condensed" charset="0"/>
            </a:rPr>
            <a:t>JD Login</a:t>
          </a:r>
        </a:p>
      </dgm:t>
    </dgm:pt>
    <dgm:pt modelId="{08E14A69-89D5-D540-9196-141DD653163E}" type="parTrans" cxnId="{E1334251-EFDD-9743-807D-128A84EFDC73}">
      <dgm:prSet/>
      <dgm:spPr/>
      <dgm:t>
        <a:bodyPr/>
        <a:lstStyle/>
        <a:p>
          <a:endParaRPr lang="en-US"/>
        </a:p>
      </dgm:t>
    </dgm:pt>
    <dgm:pt modelId="{4EF959F3-027A-DE47-BBE5-7692A7F8E458}" type="sibTrans" cxnId="{E1334251-EFDD-9743-807D-128A84EFDC73}">
      <dgm:prSet/>
      <dgm:spPr/>
      <dgm:t>
        <a:bodyPr/>
        <a:lstStyle/>
        <a:p>
          <a:endParaRPr lang="en-US"/>
        </a:p>
      </dgm:t>
    </dgm:pt>
    <dgm:pt modelId="{691E13A3-DDB0-FF4E-B819-2A82E9CC22FC}">
      <dgm:prSet phldrT="[Text]" custT="1"/>
      <dgm:spPr/>
      <dgm:t>
        <a:bodyPr/>
        <a:lstStyle/>
        <a:p>
          <a:r>
            <a:rPr lang="en-US" sz="2000" b="0" i="0" dirty="0">
              <a:solidFill>
                <a:srgbClr val="367C2B"/>
              </a:solidFill>
              <a:latin typeface="Helvetica Neue" charset="0"/>
              <a:ea typeface="Helvetica Neue" charset="0"/>
              <a:cs typeface="Helvetica Neue" charset="0"/>
            </a:rPr>
            <a:t>Default Storyboard must be deleted</a:t>
          </a:r>
        </a:p>
      </dgm:t>
    </dgm:pt>
    <dgm:pt modelId="{1AFF6E66-62B9-6240-AAE4-C6E11752D8BF}" type="parTrans" cxnId="{AD57FE0D-4E5A-7E4A-86B5-85B2DFC97C3C}">
      <dgm:prSet/>
      <dgm:spPr/>
      <dgm:t>
        <a:bodyPr/>
        <a:lstStyle/>
        <a:p>
          <a:endParaRPr lang="en-US"/>
        </a:p>
      </dgm:t>
    </dgm:pt>
    <dgm:pt modelId="{030BD50F-459F-004D-B87A-9AE10899CD31}" type="sibTrans" cxnId="{AD57FE0D-4E5A-7E4A-86B5-85B2DFC97C3C}">
      <dgm:prSet/>
      <dgm:spPr/>
      <dgm:t>
        <a:bodyPr/>
        <a:lstStyle/>
        <a:p>
          <a:endParaRPr lang="en-US"/>
        </a:p>
      </dgm:t>
    </dgm:pt>
    <dgm:pt modelId="{142E02F9-A855-9F49-91FE-A44D8E74EDFD}">
      <dgm:prSet phldrT="[Text]" custT="1"/>
      <dgm:spPr/>
      <dgm:t>
        <a:bodyPr/>
        <a:lstStyle/>
        <a:p>
          <a:r>
            <a:rPr lang="en-US" sz="2000" b="0" i="0" dirty="0" err="1">
              <a:solidFill>
                <a:srgbClr val="367C2B"/>
              </a:solidFill>
              <a:latin typeface="Helvetica Neue" charset="0"/>
              <a:ea typeface="Helvetica Neue" charset="0"/>
              <a:cs typeface="Helvetica Neue" charset="0"/>
            </a:rPr>
            <a:t>JDLoginViewController</a:t>
          </a:r>
          <a:r>
            <a:rPr lang="en-US" sz="2000" b="0" i="0" dirty="0">
              <a:solidFill>
                <a:srgbClr val="367C2B"/>
              </a:solidFill>
              <a:latin typeface="Helvetica Neue" charset="0"/>
              <a:ea typeface="Helvetica Neue" charset="0"/>
              <a:cs typeface="Helvetica Neue" charset="0"/>
            </a:rPr>
            <a:t> initialized in </a:t>
          </a:r>
          <a:r>
            <a:rPr lang="en-US" sz="2000" b="0" i="0" dirty="0" err="1">
              <a:solidFill>
                <a:srgbClr val="367C2B"/>
              </a:solidFill>
              <a:latin typeface="Helvetica Neue" charset="0"/>
              <a:ea typeface="Helvetica Neue" charset="0"/>
              <a:cs typeface="Helvetica Neue" charset="0"/>
            </a:rPr>
            <a:t>SceneDelegate</a:t>
          </a:r>
          <a:endParaRPr lang="en-US" sz="2000" b="0" i="0" dirty="0">
            <a:solidFill>
              <a:srgbClr val="367C2B"/>
            </a:solidFill>
            <a:latin typeface="Helvetica Neue" charset="0"/>
            <a:ea typeface="Helvetica Neue" charset="0"/>
            <a:cs typeface="Helvetica Neue" charset="0"/>
          </a:endParaRPr>
        </a:p>
      </dgm:t>
    </dgm:pt>
    <dgm:pt modelId="{B31B3442-9B0C-4645-BDF0-25B420D1BA21}" type="sibTrans" cxnId="{EC3A4CAD-7509-C446-A0CF-3C1F14669D38}">
      <dgm:prSet/>
      <dgm:spPr/>
      <dgm:t>
        <a:bodyPr/>
        <a:lstStyle/>
        <a:p>
          <a:endParaRPr lang="en-US"/>
        </a:p>
      </dgm:t>
    </dgm:pt>
    <dgm:pt modelId="{D0A7448F-AE2D-764D-9F5A-D48B727B709A}" type="parTrans" cxnId="{EC3A4CAD-7509-C446-A0CF-3C1F14669D38}">
      <dgm:prSet/>
      <dgm:spPr/>
      <dgm:t>
        <a:bodyPr/>
        <a:lstStyle/>
        <a:p>
          <a:endParaRPr lang="en-US"/>
        </a:p>
      </dgm:t>
    </dgm:pt>
    <dgm:pt modelId="{CE4D9D70-8186-264D-9049-E25D427CC1B0}">
      <dgm:prSet phldrT="[Text]" custT="1"/>
      <dgm:spPr/>
      <dgm:t>
        <a:bodyPr/>
        <a:lstStyle/>
        <a:p>
          <a:r>
            <a:rPr lang="en-US" sz="2000" b="0" i="0" dirty="0">
              <a:solidFill>
                <a:srgbClr val="367C2B"/>
              </a:solidFill>
              <a:latin typeface="Helvetica Neue" charset="0"/>
              <a:ea typeface="Helvetica Neue" charset="0"/>
              <a:cs typeface="Helvetica Neue" charset="0"/>
            </a:rPr>
            <a:t>Misleading Error messages</a:t>
          </a:r>
        </a:p>
      </dgm:t>
    </dgm:pt>
    <dgm:pt modelId="{13959047-C5EF-2041-9877-A989782625A8}" type="parTrans" cxnId="{07A89514-7EDF-9A49-96E3-84F2B99BCB59}">
      <dgm:prSet/>
      <dgm:spPr/>
      <dgm:t>
        <a:bodyPr/>
        <a:lstStyle/>
        <a:p>
          <a:endParaRPr lang="en-GB"/>
        </a:p>
      </dgm:t>
    </dgm:pt>
    <dgm:pt modelId="{278421C2-9255-6F4E-AED9-A8219ED280F5}" type="sibTrans" cxnId="{07A89514-7EDF-9A49-96E3-84F2B99BCB59}">
      <dgm:prSet/>
      <dgm:spPr/>
      <dgm:t>
        <a:bodyPr/>
        <a:lstStyle/>
        <a:p>
          <a:endParaRPr lang="en-GB"/>
        </a:p>
      </dgm:t>
    </dgm:pt>
    <dgm:pt modelId="{C0C6C299-42A2-9243-A20A-7A5A67CA1A47}">
      <dgm:prSet phldrT="[Text]" custT="1"/>
      <dgm:spPr/>
      <dgm:t>
        <a:bodyPr/>
        <a:lstStyle/>
        <a:p>
          <a:r>
            <a:rPr lang="en-US" sz="2000" b="0" i="0" dirty="0">
              <a:solidFill>
                <a:srgbClr val="367C2B"/>
              </a:solidFill>
              <a:latin typeface="Helvetica Neue" charset="0"/>
              <a:ea typeface="Helvetica Neue" charset="0"/>
              <a:cs typeface="Helvetica Neue" charset="0"/>
            </a:rPr>
            <a:t>Probably bug of XCode</a:t>
          </a:r>
        </a:p>
      </dgm:t>
    </dgm:pt>
    <dgm:pt modelId="{986EB7D5-A9FD-3546-B9B5-9F50F00C09EB}" type="parTrans" cxnId="{05AAB3AB-C3DC-C544-B9EE-0E4D7D1BD31D}">
      <dgm:prSet/>
      <dgm:spPr/>
      <dgm:t>
        <a:bodyPr/>
        <a:lstStyle/>
        <a:p>
          <a:endParaRPr lang="en-GB"/>
        </a:p>
      </dgm:t>
    </dgm:pt>
    <dgm:pt modelId="{0FEDC01A-A822-9A4E-96DE-F0FC934D3648}" type="sibTrans" cxnId="{05AAB3AB-C3DC-C544-B9EE-0E4D7D1BD31D}">
      <dgm:prSet/>
      <dgm:spPr/>
      <dgm:t>
        <a:bodyPr/>
        <a:lstStyle/>
        <a:p>
          <a:endParaRPr lang="en-GB"/>
        </a:p>
      </dgm:t>
    </dgm:pt>
    <dgm:pt modelId="{468E414A-9B14-874A-AB5A-2FF4C77FF4EA}" type="pres">
      <dgm:prSet presAssocID="{9FAD5CB5-75C5-0844-8999-13D2D872CAAA}" presName="Name0" presStyleCnt="0">
        <dgm:presLayoutVars>
          <dgm:dir/>
          <dgm:animLvl val="lvl"/>
          <dgm:resizeHandles val="exact"/>
        </dgm:presLayoutVars>
      </dgm:prSet>
      <dgm:spPr/>
      <dgm:t>
        <a:bodyPr/>
        <a:lstStyle/>
        <a:p>
          <a:endParaRPr lang="en-US"/>
        </a:p>
      </dgm:t>
    </dgm:pt>
    <dgm:pt modelId="{2635B354-01F2-3E43-AA72-6799B7B4ED7B}" type="pres">
      <dgm:prSet presAssocID="{FE25214B-CC6C-1E41-A30C-25E3C681931D}" presName="linNode" presStyleCnt="0"/>
      <dgm:spPr/>
    </dgm:pt>
    <dgm:pt modelId="{02025667-6721-0C40-9212-3C6E117053AD}" type="pres">
      <dgm:prSet presAssocID="{FE25214B-CC6C-1E41-A30C-25E3C681931D}" presName="parentText" presStyleLbl="node1" presStyleIdx="0" presStyleCnt="1" custScaleX="70940" custScaleY="32523" custLinFactNeighborX="-15263" custLinFactNeighborY="-45778">
        <dgm:presLayoutVars>
          <dgm:chMax val="1"/>
          <dgm:bulletEnabled val="1"/>
        </dgm:presLayoutVars>
      </dgm:prSet>
      <dgm:spPr/>
      <dgm:t>
        <a:bodyPr/>
        <a:lstStyle/>
        <a:p>
          <a:endParaRPr lang="en-US"/>
        </a:p>
      </dgm:t>
    </dgm:pt>
    <dgm:pt modelId="{A6C5627D-50AF-4D48-A0EC-383AC2590BDD}" type="pres">
      <dgm:prSet presAssocID="{FE25214B-CC6C-1E41-A30C-25E3C681931D}" presName="descendantText" presStyleLbl="alignAccFollowNode1" presStyleIdx="0" presStyleCnt="1" custScaleX="111113" custScaleY="45029" custLinFactNeighborX="-2332" custLinFactNeighborY="-40094">
        <dgm:presLayoutVars>
          <dgm:bulletEnabled val="1"/>
        </dgm:presLayoutVars>
      </dgm:prSet>
      <dgm:spPr/>
      <dgm:t>
        <a:bodyPr/>
        <a:lstStyle/>
        <a:p>
          <a:endParaRPr lang="en-US"/>
        </a:p>
      </dgm:t>
    </dgm:pt>
  </dgm:ptLst>
  <dgm:cxnLst>
    <dgm:cxn modelId="{05AAB3AB-C3DC-C544-B9EE-0E4D7D1BD31D}" srcId="{FE25214B-CC6C-1E41-A30C-25E3C681931D}" destId="{C0C6C299-42A2-9243-A20A-7A5A67CA1A47}" srcOrd="3" destOrd="0" parTransId="{986EB7D5-A9FD-3546-B9B5-9F50F00C09EB}" sibTransId="{0FEDC01A-A822-9A4E-96DE-F0FC934D3648}"/>
    <dgm:cxn modelId="{657E7A92-7EB4-C54B-ABD6-C84AC9ADFE5B}" type="presOf" srcId="{691E13A3-DDB0-FF4E-B819-2A82E9CC22FC}" destId="{A6C5627D-50AF-4D48-A0EC-383AC2590BDD}" srcOrd="0" destOrd="0" presId="urn:microsoft.com/office/officeart/2005/8/layout/vList5"/>
    <dgm:cxn modelId="{804632BA-5F6A-7645-9E77-CDAD68B7929C}" type="presOf" srcId="{CE4D9D70-8186-264D-9049-E25D427CC1B0}" destId="{A6C5627D-50AF-4D48-A0EC-383AC2590BDD}" srcOrd="0" destOrd="2" presId="urn:microsoft.com/office/officeart/2005/8/layout/vList5"/>
    <dgm:cxn modelId="{E1334251-EFDD-9743-807D-128A84EFDC73}" srcId="{9FAD5CB5-75C5-0844-8999-13D2D872CAAA}" destId="{FE25214B-CC6C-1E41-A30C-25E3C681931D}" srcOrd="0" destOrd="0" parTransId="{08E14A69-89D5-D540-9196-141DD653163E}" sibTransId="{4EF959F3-027A-DE47-BBE5-7692A7F8E458}"/>
    <dgm:cxn modelId="{EC3A4CAD-7509-C446-A0CF-3C1F14669D38}" srcId="{FE25214B-CC6C-1E41-A30C-25E3C681931D}" destId="{142E02F9-A855-9F49-91FE-A44D8E74EDFD}" srcOrd="1" destOrd="0" parTransId="{D0A7448F-AE2D-764D-9F5A-D48B727B709A}" sibTransId="{B31B3442-9B0C-4645-BDF0-25B420D1BA21}"/>
    <dgm:cxn modelId="{07A89514-7EDF-9A49-96E3-84F2B99BCB59}" srcId="{FE25214B-CC6C-1E41-A30C-25E3C681931D}" destId="{CE4D9D70-8186-264D-9049-E25D427CC1B0}" srcOrd="2" destOrd="0" parTransId="{13959047-C5EF-2041-9877-A989782625A8}" sibTransId="{278421C2-9255-6F4E-AED9-A8219ED280F5}"/>
    <dgm:cxn modelId="{EDF89951-2360-1D4D-BFD1-D7D27A4E825A}" type="presOf" srcId="{FE25214B-CC6C-1E41-A30C-25E3C681931D}" destId="{02025667-6721-0C40-9212-3C6E117053AD}" srcOrd="0" destOrd="0" presId="urn:microsoft.com/office/officeart/2005/8/layout/vList5"/>
    <dgm:cxn modelId="{87A8490A-45AE-DA41-945F-8CD0F7A35C4D}" type="presOf" srcId="{9FAD5CB5-75C5-0844-8999-13D2D872CAAA}" destId="{468E414A-9B14-874A-AB5A-2FF4C77FF4EA}" srcOrd="0" destOrd="0" presId="urn:microsoft.com/office/officeart/2005/8/layout/vList5"/>
    <dgm:cxn modelId="{A07C6C3F-DE08-F645-9719-75D6851ABBD6}" type="presOf" srcId="{142E02F9-A855-9F49-91FE-A44D8E74EDFD}" destId="{A6C5627D-50AF-4D48-A0EC-383AC2590BDD}" srcOrd="0" destOrd="1" presId="urn:microsoft.com/office/officeart/2005/8/layout/vList5"/>
    <dgm:cxn modelId="{AE814F5D-8EB5-F945-9CA1-40FF636FF296}" type="presOf" srcId="{C0C6C299-42A2-9243-A20A-7A5A67CA1A47}" destId="{A6C5627D-50AF-4D48-A0EC-383AC2590BDD}" srcOrd="0" destOrd="3" presId="urn:microsoft.com/office/officeart/2005/8/layout/vList5"/>
    <dgm:cxn modelId="{AD57FE0D-4E5A-7E4A-86B5-85B2DFC97C3C}" srcId="{FE25214B-CC6C-1E41-A30C-25E3C681931D}" destId="{691E13A3-DDB0-FF4E-B819-2A82E9CC22FC}" srcOrd="0" destOrd="0" parTransId="{1AFF6E66-62B9-6240-AAE4-C6E11752D8BF}" sibTransId="{030BD50F-459F-004D-B87A-9AE10899CD31}"/>
    <dgm:cxn modelId="{59F4226A-0ED1-A943-9664-0B12F4508A10}" type="presParOf" srcId="{468E414A-9B14-874A-AB5A-2FF4C77FF4EA}" destId="{2635B354-01F2-3E43-AA72-6799B7B4ED7B}" srcOrd="0" destOrd="0" presId="urn:microsoft.com/office/officeart/2005/8/layout/vList5"/>
    <dgm:cxn modelId="{05C6986A-4B26-CA41-A760-DDD59E96BC84}" type="presParOf" srcId="{2635B354-01F2-3E43-AA72-6799B7B4ED7B}" destId="{02025667-6721-0C40-9212-3C6E117053AD}" srcOrd="0" destOrd="0" presId="urn:microsoft.com/office/officeart/2005/8/layout/vList5"/>
    <dgm:cxn modelId="{C073FE4C-C204-BE4E-8602-6016E76799E7}" type="presParOf" srcId="{2635B354-01F2-3E43-AA72-6799B7B4ED7B}" destId="{A6C5627D-50AF-4D48-A0EC-383AC2590BDD}" srcOrd="1" destOrd="0" presId="urn:microsoft.com/office/officeart/2005/8/layout/vList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9FAD5CB5-75C5-0844-8999-13D2D872CAAA}" type="doc">
      <dgm:prSet loTypeId="urn:microsoft.com/office/officeart/2005/8/layout/vList5" loCatId="" qsTypeId="urn:microsoft.com/office/officeart/2005/8/quickstyle/simple1" qsCatId="simple" csTypeId="urn:microsoft.com/office/officeart/2005/8/colors/accent1_2" csCatId="accent1" phldr="1"/>
      <dgm:spPr/>
      <dgm:t>
        <a:bodyPr/>
        <a:lstStyle/>
        <a:p>
          <a:endParaRPr lang="en-US"/>
        </a:p>
      </dgm:t>
    </dgm:pt>
    <dgm:pt modelId="{CC8F6D5A-3203-F449-B83D-C2C9F4140365}">
      <dgm:prSet phldrT="[Text]" custT="1"/>
      <dgm:spPr/>
      <dgm:t>
        <a:bodyPr/>
        <a:lstStyle/>
        <a:p>
          <a:r>
            <a:rPr lang="en-US" sz="2800" b="1" i="0" dirty="0">
              <a:latin typeface="Helvetica Neue Condensed" charset="0"/>
              <a:ea typeface="Helvetica Neue Condensed" charset="0"/>
              <a:cs typeface="Helvetica Neue Condensed" charset="0"/>
            </a:rPr>
            <a:t>JD fetch data</a:t>
          </a:r>
        </a:p>
      </dgm:t>
    </dgm:pt>
    <dgm:pt modelId="{84B0DAE1-20F9-C74B-9F0C-020E8311384B}" type="parTrans" cxnId="{FD9085E7-6DC4-4F4A-9088-540C21E96F36}">
      <dgm:prSet/>
      <dgm:spPr/>
      <dgm:t>
        <a:bodyPr/>
        <a:lstStyle/>
        <a:p>
          <a:endParaRPr lang="en-US"/>
        </a:p>
      </dgm:t>
    </dgm:pt>
    <dgm:pt modelId="{5FACC7C4-408C-8B4E-A13E-7AE973E6AEDD}" type="sibTrans" cxnId="{FD9085E7-6DC4-4F4A-9088-540C21E96F36}">
      <dgm:prSet/>
      <dgm:spPr/>
      <dgm:t>
        <a:bodyPr/>
        <a:lstStyle/>
        <a:p>
          <a:endParaRPr lang="en-US"/>
        </a:p>
      </dgm:t>
    </dgm:pt>
    <dgm:pt modelId="{468E414A-9B14-874A-AB5A-2FF4C77FF4EA}" type="pres">
      <dgm:prSet presAssocID="{9FAD5CB5-75C5-0844-8999-13D2D872CAAA}" presName="Name0" presStyleCnt="0">
        <dgm:presLayoutVars>
          <dgm:dir/>
          <dgm:animLvl val="lvl"/>
          <dgm:resizeHandles val="exact"/>
        </dgm:presLayoutVars>
      </dgm:prSet>
      <dgm:spPr/>
      <dgm:t>
        <a:bodyPr/>
        <a:lstStyle/>
        <a:p>
          <a:endParaRPr lang="en-US"/>
        </a:p>
      </dgm:t>
    </dgm:pt>
    <dgm:pt modelId="{DF7D24D9-08D7-564A-86F9-5E608172B4B8}" type="pres">
      <dgm:prSet presAssocID="{CC8F6D5A-3203-F449-B83D-C2C9F4140365}" presName="linNode" presStyleCnt="0"/>
      <dgm:spPr/>
    </dgm:pt>
    <dgm:pt modelId="{FB9E0A9E-E9AF-1D4A-B77D-31A810667CE6}" type="pres">
      <dgm:prSet presAssocID="{CC8F6D5A-3203-F449-B83D-C2C9F4140365}" presName="parentText" presStyleLbl="node1" presStyleIdx="0" presStyleCnt="1" custScaleX="276447" custScaleY="100098" custLinFactNeighborX="10114" custLinFactNeighborY="-15651">
        <dgm:presLayoutVars>
          <dgm:chMax val="1"/>
          <dgm:bulletEnabled val="1"/>
        </dgm:presLayoutVars>
      </dgm:prSet>
      <dgm:spPr/>
      <dgm:t>
        <a:bodyPr/>
        <a:lstStyle/>
        <a:p>
          <a:endParaRPr lang="en-US"/>
        </a:p>
      </dgm:t>
    </dgm:pt>
  </dgm:ptLst>
  <dgm:cxnLst>
    <dgm:cxn modelId="{4571EA47-07BF-6742-A032-FB3B09A4A90B}" type="presOf" srcId="{CC8F6D5A-3203-F449-B83D-C2C9F4140365}" destId="{FB9E0A9E-E9AF-1D4A-B77D-31A810667CE6}" srcOrd="0" destOrd="0" presId="urn:microsoft.com/office/officeart/2005/8/layout/vList5"/>
    <dgm:cxn modelId="{FD9085E7-6DC4-4F4A-9088-540C21E96F36}" srcId="{9FAD5CB5-75C5-0844-8999-13D2D872CAAA}" destId="{CC8F6D5A-3203-F449-B83D-C2C9F4140365}" srcOrd="0" destOrd="0" parTransId="{84B0DAE1-20F9-C74B-9F0C-020E8311384B}" sibTransId="{5FACC7C4-408C-8B4E-A13E-7AE973E6AEDD}"/>
    <dgm:cxn modelId="{87A8490A-45AE-DA41-945F-8CD0F7A35C4D}" type="presOf" srcId="{9FAD5CB5-75C5-0844-8999-13D2D872CAAA}" destId="{468E414A-9B14-874A-AB5A-2FF4C77FF4EA}" srcOrd="0" destOrd="0" presId="urn:microsoft.com/office/officeart/2005/8/layout/vList5"/>
    <dgm:cxn modelId="{B7B5795C-5F1E-F94C-9DCC-04FBC88BCFB9}" type="presParOf" srcId="{468E414A-9B14-874A-AB5A-2FF4C77FF4EA}" destId="{DF7D24D9-08D7-564A-86F9-5E608172B4B8}" srcOrd="0" destOrd="0" presId="urn:microsoft.com/office/officeart/2005/8/layout/vList5"/>
    <dgm:cxn modelId="{662518F8-4C38-6948-B80E-F5AA9C92E2F0}" type="presParOf" srcId="{DF7D24D9-08D7-564A-86F9-5E608172B4B8}" destId="{FB9E0A9E-E9AF-1D4A-B77D-31A810667CE6}" srcOrd="0" destOrd="0" presId="urn:microsoft.com/office/officeart/2005/8/layout/vList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FB17FA-16C2-404D-89F7-F1005746CE05}">
      <dsp:nvSpPr>
        <dsp:cNvPr id="0" name=""/>
        <dsp:cNvSpPr/>
      </dsp:nvSpPr>
      <dsp:spPr>
        <a:xfrm>
          <a:off x="4408600" y="1741"/>
          <a:ext cx="1480562" cy="707543"/>
        </a:xfrm>
        <a:prstGeom prst="roundRect">
          <a:avLst/>
        </a:prstGeom>
        <a:gradFill rotWithShape="0">
          <a:gsLst>
            <a:gs pos="0">
              <a:schemeClr val="accent5">
                <a:hueOff val="0"/>
                <a:satOff val="0"/>
                <a:lumOff val="0"/>
                <a:alphaOff val="0"/>
                <a:lumMod val="110000"/>
                <a:satMod val="105000"/>
                <a:tint val="67000"/>
              </a:schemeClr>
            </a:gs>
            <a:gs pos="50000">
              <a:schemeClr val="accent5">
                <a:hueOff val="0"/>
                <a:satOff val="0"/>
                <a:lumOff val="0"/>
                <a:alphaOff val="0"/>
                <a:lumMod val="105000"/>
                <a:satMod val="103000"/>
                <a:tint val="73000"/>
              </a:schemeClr>
            </a:gs>
            <a:gs pos="100000">
              <a:schemeClr val="accent5">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b="1" i="0" kern="1200">
              <a:ln/>
              <a:solidFill>
                <a:srgbClr val="367C2B"/>
              </a:solidFill>
              <a:latin typeface="Helvetica Neue Condensed" charset="0"/>
              <a:ea typeface="Helvetica Neue Condensed" charset="0"/>
              <a:cs typeface="Helvetica Neue Condensed" charset="0"/>
            </a:rPr>
            <a:t>Use cases</a:t>
          </a:r>
          <a:endParaRPr lang="en-US" sz="2000" b="1" i="0" kern="1200" dirty="0">
            <a:ln/>
            <a:solidFill>
              <a:srgbClr val="367C2B"/>
            </a:solidFill>
            <a:latin typeface="Helvetica Neue Condensed" charset="0"/>
            <a:ea typeface="Helvetica Neue Condensed" charset="0"/>
            <a:cs typeface="Helvetica Neue Condensed" charset="0"/>
          </a:endParaRPr>
        </a:p>
      </dsp:txBody>
      <dsp:txXfrm>
        <a:off x="4443139" y="36280"/>
        <a:ext cx="1411484" cy="638465"/>
      </dsp:txXfrm>
    </dsp:sp>
    <dsp:sp modelId="{3CF7BABA-9213-C246-A90C-E74106D616E2}">
      <dsp:nvSpPr>
        <dsp:cNvPr id="0" name=""/>
        <dsp:cNvSpPr/>
      </dsp:nvSpPr>
      <dsp:spPr>
        <a:xfrm>
          <a:off x="3128661" y="355513"/>
          <a:ext cx="4040441" cy="4040441"/>
        </a:xfrm>
        <a:custGeom>
          <a:avLst/>
          <a:gdLst/>
          <a:ahLst/>
          <a:cxnLst/>
          <a:rect l="0" t="0" r="0" b="0"/>
          <a:pathLst>
            <a:path>
              <a:moveTo>
                <a:pt x="2860811" y="183185"/>
              </a:moveTo>
              <a:arcTo wR="2020220" hR="2020220" stAng="17675274" swAng="559383"/>
            </a:path>
          </a:pathLst>
        </a:custGeom>
        <a:noFill/>
        <a:ln w="6350" cap="flat" cmpd="sng" algn="ctr">
          <a:solidFill>
            <a:schemeClr val="accent5">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AF859C16-EE9B-E246-8D5F-A914BBCBA64E}">
      <dsp:nvSpPr>
        <dsp:cNvPr id="0" name=""/>
        <dsp:cNvSpPr/>
      </dsp:nvSpPr>
      <dsp:spPr>
        <a:xfrm>
          <a:off x="5680927" y="762374"/>
          <a:ext cx="2094852" cy="707543"/>
        </a:xfrm>
        <a:prstGeom prst="roundRect">
          <a:avLst/>
        </a:prstGeom>
        <a:gradFill rotWithShape="0">
          <a:gsLst>
            <a:gs pos="0">
              <a:schemeClr val="accent5">
                <a:hueOff val="0"/>
                <a:satOff val="0"/>
                <a:lumOff val="0"/>
                <a:alphaOff val="0"/>
                <a:lumMod val="110000"/>
                <a:satMod val="105000"/>
                <a:tint val="67000"/>
              </a:schemeClr>
            </a:gs>
            <a:gs pos="50000">
              <a:schemeClr val="accent5">
                <a:hueOff val="0"/>
                <a:satOff val="0"/>
                <a:lumOff val="0"/>
                <a:alphaOff val="0"/>
                <a:lumMod val="105000"/>
                <a:satMod val="103000"/>
                <a:tint val="73000"/>
              </a:schemeClr>
            </a:gs>
            <a:gs pos="100000">
              <a:schemeClr val="accent5">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b="1" i="0" kern="1200" dirty="0">
              <a:ln/>
              <a:solidFill>
                <a:srgbClr val="367C2B"/>
              </a:solidFill>
              <a:latin typeface="Helvetica Neue Condensed" charset="0"/>
              <a:ea typeface="Helvetica Neue Condensed" charset="0"/>
              <a:cs typeface="Helvetica Neue Condensed" charset="0"/>
            </a:rPr>
            <a:t>Requirements</a:t>
          </a:r>
        </a:p>
      </dsp:txBody>
      <dsp:txXfrm>
        <a:off x="5715466" y="796913"/>
        <a:ext cx="2025774" cy="638465"/>
      </dsp:txXfrm>
    </dsp:sp>
    <dsp:sp modelId="{8F3C1182-1139-3A49-AF08-B110EA8588C8}">
      <dsp:nvSpPr>
        <dsp:cNvPr id="0" name=""/>
        <dsp:cNvSpPr/>
      </dsp:nvSpPr>
      <dsp:spPr>
        <a:xfrm>
          <a:off x="3128661" y="355513"/>
          <a:ext cx="4040441" cy="4040441"/>
        </a:xfrm>
        <a:custGeom>
          <a:avLst/>
          <a:gdLst/>
          <a:ahLst/>
          <a:cxnLst/>
          <a:rect l="0" t="0" r="0" b="0"/>
          <a:pathLst>
            <a:path>
              <a:moveTo>
                <a:pt x="3908372" y="1301767"/>
              </a:moveTo>
              <a:arcTo wR="2020220" hR="2020220" stAng="20350072" swAng="1064518"/>
            </a:path>
          </a:pathLst>
        </a:custGeom>
        <a:noFill/>
        <a:ln w="6350" cap="flat" cmpd="sng" algn="ctr">
          <a:solidFill>
            <a:schemeClr val="accent5">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465241EE-8F55-064D-B736-9A73EEEFA11A}">
      <dsp:nvSpPr>
        <dsp:cNvPr id="0" name=""/>
        <dsp:cNvSpPr/>
      </dsp:nvSpPr>
      <dsp:spPr>
        <a:xfrm>
          <a:off x="6160333" y="2471503"/>
          <a:ext cx="1916235" cy="707543"/>
        </a:xfrm>
        <a:prstGeom prst="roundRect">
          <a:avLst/>
        </a:prstGeom>
        <a:gradFill rotWithShape="0">
          <a:gsLst>
            <a:gs pos="0">
              <a:schemeClr val="accent5">
                <a:hueOff val="0"/>
                <a:satOff val="0"/>
                <a:lumOff val="0"/>
                <a:alphaOff val="0"/>
                <a:lumMod val="110000"/>
                <a:satMod val="105000"/>
                <a:tint val="67000"/>
              </a:schemeClr>
            </a:gs>
            <a:gs pos="50000">
              <a:schemeClr val="accent5">
                <a:hueOff val="0"/>
                <a:satOff val="0"/>
                <a:lumOff val="0"/>
                <a:alphaOff val="0"/>
                <a:lumMod val="105000"/>
                <a:satMod val="103000"/>
                <a:tint val="73000"/>
              </a:schemeClr>
            </a:gs>
            <a:gs pos="100000">
              <a:schemeClr val="accent5">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b="1" i="0" kern="1200">
              <a:ln/>
              <a:solidFill>
                <a:srgbClr val="367C2B"/>
              </a:solidFill>
              <a:latin typeface="Helvetica Neue Condensed" charset="0"/>
              <a:ea typeface="Helvetica Neue Condensed" charset="0"/>
              <a:cs typeface="Helvetica Neue Condensed" charset="0"/>
            </a:rPr>
            <a:t>Architecture</a:t>
          </a:r>
          <a:endParaRPr lang="en-US" sz="2000" b="1" i="0" kern="1200" dirty="0">
            <a:ln/>
            <a:solidFill>
              <a:srgbClr val="367C2B"/>
            </a:solidFill>
            <a:latin typeface="Helvetica Neue Condensed" charset="0"/>
            <a:ea typeface="Helvetica Neue Condensed" charset="0"/>
            <a:cs typeface="Helvetica Neue Condensed" charset="0"/>
          </a:endParaRPr>
        </a:p>
      </dsp:txBody>
      <dsp:txXfrm>
        <a:off x="6194872" y="2506042"/>
        <a:ext cx="1847157" cy="638465"/>
      </dsp:txXfrm>
    </dsp:sp>
    <dsp:sp modelId="{6F7E525E-2DA5-A04E-BA87-9987B707CD22}">
      <dsp:nvSpPr>
        <dsp:cNvPr id="0" name=""/>
        <dsp:cNvSpPr/>
      </dsp:nvSpPr>
      <dsp:spPr>
        <a:xfrm>
          <a:off x="3080155" y="478285"/>
          <a:ext cx="4040441" cy="4040441"/>
        </a:xfrm>
        <a:custGeom>
          <a:avLst/>
          <a:gdLst/>
          <a:ahLst/>
          <a:cxnLst/>
          <a:rect l="0" t="0" r="0" b="0"/>
          <a:pathLst>
            <a:path>
              <a:moveTo>
                <a:pt x="3864742" y="2844252"/>
              </a:moveTo>
              <a:arcTo wR="2020220" hR="2020220" stAng="1444350" swAng="797744"/>
            </a:path>
          </a:pathLst>
        </a:custGeom>
        <a:noFill/>
        <a:ln w="6350" cap="flat" cmpd="sng" algn="ctr">
          <a:solidFill>
            <a:schemeClr val="accent5">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EBA54CC3-443C-4C42-B042-B3D6D5ED76F8}">
      <dsp:nvSpPr>
        <dsp:cNvPr id="0" name=""/>
        <dsp:cNvSpPr/>
      </dsp:nvSpPr>
      <dsp:spPr>
        <a:xfrm>
          <a:off x="5257801" y="3843859"/>
          <a:ext cx="1745369" cy="707543"/>
        </a:xfrm>
        <a:prstGeom prst="roundRect">
          <a:avLst/>
        </a:prstGeom>
        <a:gradFill rotWithShape="0">
          <a:gsLst>
            <a:gs pos="0">
              <a:schemeClr val="accent5">
                <a:hueOff val="0"/>
                <a:satOff val="0"/>
                <a:lumOff val="0"/>
                <a:alphaOff val="0"/>
                <a:lumMod val="110000"/>
                <a:satMod val="105000"/>
                <a:tint val="67000"/>
              </a:schemeClr>
            </a:gs>
            <a:gs pos="50000">
              <a:schemeClr val="accent5">
                <a:hueOff val="0"/>
                <a:satOff val="0"/>
                <a:lumOff val="0"/>
                <a:alphaOff val="0"/>
                <a:lumMod val="105000"/>
                <a:satMod val="103000"/>
                <a:tint val="73000"/>
              </a:schemeClr>
            </a:gs>
            <a:gs pos="100000">
              <a:schemeClr val="accent5">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b="1" i="0" kern="1200" dirty="0">
              <a:ln/>
              <a:solidFill>
                <a:srgbClr val="367C2B"/>
              </a:solidFill>
              <a:latin typeface="Helvetica Neue Condensed" charset="0"/>
              <a:ea typeface="Helvetica Neue Condensed" charset="0"/>
              <a:cs typeface="Helvetica Neue Condensed" charset="0"/>
            </a:rPr>
            <a:t>Prototyping</a:t>
          </a:r>
        </a:p>
      </dsp:txBody>
      <dsp:txXfrm>
        <a:off x="5292340" y="3878398"/>
        <a:ext cx="1676291" cy="638465"/>
      </dsp:txXfrm>
    </dsp:sp>
    <dsp:sp modelId="{2FE35744-09B6-784E-80BD-BBE05183A195}">
      <dsp:nvSpPr>
        <dsp:cNvPr id="0" name=""/>
        <dsp:cNvSpPr/>
      </dsp:nvSpPr>
      <dsp:spPr>
        <a:xfrm>
          <a:off x="3733682" y="463791"/>
          <a:ext cx="4040441" cy="4040441"/>
        </a:xfrm>
        <a:custGeom>
          <a:avLst/>
          <a:gdLst/>
          <a:ahLst/>
          <a:cxnLst/>
          <a:rect l="0" t="0" r="0" b="0"/>
          <a:pathLst>
            <a:path>
              <a:moveTo>
                <a:pt x="1492197" y="3970216"/>
              </a:moveTo>
              <a:arcTo wR="2020220" hR="2020220" stAng="6309079" swAng="168547"/>
            </a:path>
          </a:pathLst>
        </a:custGeom>
        <a:noFill/>
        <a:ln w="6350" cap="flat" cmpd="sng" algn="ctr">
          <a:solidFill>
            <a:schemeClr val="accent5">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DA633D2B-BFDC-FE44-A754-83157ADF45BE}">
      <dsp:nvSpPr>
        <dsp:cNvPr id="0" name=""/>
        <dsp:cNvSpPr/>
      </dsp:nvSpPr>
      <dsp:spPr>
        <a:xfrm>
          <a:off x="3445042" y="3842117"/>
          <a:ext cx="1654596" cy="707543"/>
        </a:xfrm>
        <a:prstGeom prst="roundRect">
          <a:avLst/>
        </a:prstGeom>
        <a:gradFill rotWithShape="0">
          <a:gsLst>
            <a:gs pos="0">
              <a:schemeClr val="accent5">
                <a:hueOff val="0"/>
                <a:satOff val="0"/>
                <a:lumOff val="0"/>
                <a:alphaOff val="0"/>
                <a:lumMod val="110000"/>
                <a:satMod val="105000"/>
                <a:tint val="67000"/>
              </a:schemeClr>
            </a:gs>
            <a:gs pos="50000">
              <a:schemeClr val="accent5">
                <a:hueOff val="0"/>
                <a:satOff val="0"/>
                <a:lumOff val="0"/>
                <a:alphaOff val="0"/>
                <a:lumMod val="105000"/>
                <a:satMod val="103000"/>
                <a:tint val="73000"/>
              </a:schemeClr>
            </a:gs>
            <a:gs pos="100000">
              <a:schemeClr val="accent5">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b="1" i="0" kern="1200" dirty="0">
              <a:ln/>
              <a:solidFill>
                <a:srgbClr val="367C2B"/>
              </a:solidFill>
              <a:latin typeface="Helvetica Neue Condensed" charset="0"/>
              <a:ea typeface="Helvetica Neue Condensed" charset="0"/>
              <a:cs typeface="Helvetica Neue Condensed" charset="0"/>
            </a:rPr>
            <a:t>Use case prototyping</a:t>
          </a:r>
        </a:p>
      </dsp:txBody>
      <dsp:txXfrm>
        <a:off x="3479581" y="3876656"/>
        <a:ext cx="1585518" cy="638465"/>
      </dsp:txXfrm>
    </dsp:sp>
    <dsp:sp modelId="{B50E9476-A0E0-A541-91F1-513FACC60ED2}">
      <dsp:nvSpPr>
        <dsp:cNvPr id="0" name=""/>
        <dsp:cNvSpPr/>
      </dsp:nvSpPr>
      <dsp:spPr>
        <a:xfrm>
          <a:off x="3128661" y="355513"/>
          <a:ext cx="4040441" cy="4040441"/>
        </a:xfrm>
        <a:custGeom>
          <a:avLst/>
          <a:gdLst/>
          <a:ahLst/>
          <a:cxnLst/>
          <a:rect l="0" t="0" r="0" b="0"/>
          <a:pathLst>
            <a:path>
              <a:moveTo>
                <a:pt x="517707" y="3370682"/>
              </a:moveTo>
              <a:arcTo wR="2020220" hR="2020220" stAng="8283044" swAng="835690"/>
            </a:path>
          </a:pathLst>
        </a:custGeom>
        <a:noFill/>
        <a:ln w="6350" cap="flat" cmpd="sng" algn="ctr">
          <a:solidFill>
            <a:schemeClr val="accent5">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83063AD6-393D-3440-9CC0-B017AC52228B}">
      <dsp:nvSpPr>
        <dsp:cNvPr id="0" name=""/>
        <dsp:cNvSpPr/>
      </dsp:nvSpPr>
      <dsp:spPr>
        <a:xfrm>
          <a:off x="2439030" y="2471503"/>
          <a:ext cx="1480562" cy="707543"/>
        </a:xfrm>
        <a:prstGeom prst="roundRect">
          <a:avLst/>
        </a:prstGeom>
        <a:gradFill rotWithShape="0">
          <a:gsLst>
            <a:gs pos="0">
              <a:schemeClr val="accent5">
                <a:hueOff val="0"/>
                <a:satOff val="0"/>
                <a:lumOff val="0"/>
                <a:alphaOff val="0"/>
                <a:lumMod val="110000"/>
                <a:satMod val="105000"/>
                <a:tint val="67000"/>
              </a:schemeClr>
            </a:gs>
            <a:gs pos="50000">
              <a:schemeClr val="accent5">
                <a:hueOff val="0"/>
                <a:satOff val="0"/>
                <a:lumOff val="0"/>
                <a:alphaOff val="0"/>
                <a:lumMod val="105000"/>
                <a:satMod val="103000"/>
                <a:tint val="73000"/>
              </a:schemeClr>
            </a:gs>
            <a:gs pos="100000">
              <a:schemeClr val="accent5">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b="1" i="0" kern="1200">
              <a:ln/>
              <a:solidFill>
                <a:srgbClr val="367C2B"/>
              </a:solidFill>
              <a:latin typeface="Helvetica Neue Condensed" charset="0"/>
              <a:ea typeface="Helvetica Neue Condensed" charset="0"/>
              <a:cs typeface="Helvetica Neue Condensed" charset="0"/>
            </a:rPr>
            <a:t>API</a:t>
          </a:r>
          <a:endParaRPr lang="en-US" sz="2000" b="1" i="0" kern="1200" dirty="0">
            <a:ln/>
            <a:solidFill>
              <a:srgbClr val="367C2B"/>
            </a:solidFill>
            <a:latin typeface="Helvetica Neue Condensed" charset="0"/>
            <a:ea typeface="Helvetica Neue Condensed" charset="0"/>
            <a:cs typeface="Helvetica Neue Condensed" charset="0"/>
          </a:endParaRPr>
        </a:p>
      </dsp:txBody>
      <dsp:txXfrm>
        <a:off x="2473569" y="2506042"/>
        <a:ext cx="1411484" cy="638465"/>
      </dsp:txXfrm>
    </dsp:sp>
    <dsp:sp modelId="{390AF03E-7F0B-8E42-A360-201598A609D6}">
      <dsp:nvSpPr>
        <dsp:cNvPr id="0" name=""/>
        <dsp:cNvSpPr/>
      </dsp:nvSpPr>
      <dsp:spPr>
        <a:xfrm>
          <a:off x="3128661" y="355513"/>
          <a:ext cx="4040441" cy="4040441"/>
        </a:xfrm>
        <a:custGeom>
          <a:avLst/>
          <a:gdLst/>
          <a:ahLst/>
          <a:cxnLst/>
          <a:rect l="0" t="0" r="0" b="0"/>
          <a:pathLst>
            <a:path>
              <a:moveTo>
                <a:pt x="2937" y="1911316"/>
              </a:moveTo>
              <a:arcTo wR="2020220" hR="2020220" stAng="10985409" swAng="1064518"/>
            </a:path>
          </a:pathLst>
        </a:custGeom>
        <a:noFill/>
        <a:ln w="6350" cap="flat" cmpd="sng" algn="ctr">
          <a:solidFill>
            <a:schemeClr val="accent5">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1A9F25DE-46F1-2F47-AA23-BCD3AEDADBFA}">
      <dsp:nvSpPr>
        <dsp:cNvPr id="0" name=""/>
        <dsp:cNvSpPr/>
      </dsp:nvSpPr>
      <dsp:spPr>
        <a:xfrm>
          <a:off x="2493915" y="762374"/>
          <a:ext cx="2150987" cy="707543"/>
        </a:xfrm>
        <a:prstGeom prst="roundRect">
          <a:avLst/>
        </a:prstGeom>
        <a:gradFill rotWithShape="0">
          <a:gsLst>
            <a:gs pos="0">
              <a:schemeClr val="accent5">
                <a:hueOff val="0"/>
                <a:satOff val="0"/>
                <a:lumOff val="0"/>
                <a:alphaOff val="0"/>
                <a:lumMod val="110000"/>
                <a:satMod val="105000"/>
                <a:tint val="67000"/>
              </a:schemeClr>
            </a:gs>
            <a:gs pos="50000">
              <a:schemeClr val="accent5">
                <a:hueOff val="0"/>
                <a:satOff val="0"/>
                <a:lumOff val="0"/>
                <a:alphaOff val="0"/>
                <a:lumMod val="105000"/>
                <a:satMod val="103000"/>
                <a:tint val="73000"/>
              </a:schemeClr>
            </a:gs>
            <a:gs pos="100000">
              <a:schemeClr val="accent5">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b="1" i="0" kern="1200" dirty="0">
              <a:ln/>
              <a:solidFill>
                <a:srgbClr val="367C2B"/>
              </a:solidFill>
              <a:latin typeface="Helvetica Neue Condensed" charset="0"/>
              <a:ea typeface="Helvetica Neue Condensed" charset="0"/>
              <a:cs typeface="Helvetica Neue Condensed" charset="0"/>
            </a:rPr>
            <a:t>Development</a:t>
          </a:r>
        </a:p>
      </dsp:txBody>
      <dsp:txXfrm>
        <a:off x="2528454" y="796913"/>
        <a:ext cx="2081909" cy="638465"/>
      </dsp:txXfrm>
    </dsp:sp>
    <dsp:sp modelId="{06EFB304-B699-CD4E-8BA8-C9CDEA88AFD2}">
      <dsp:nvSpPr>
        <dsp:cNvPr id="0" name=""/>
        <dsp:cNvSpPr/>
      </dsp:nvSpPr>
      <dsp:spPr>
        <a:xfrm>
          <a:off x="3128661" y="355513"/>
          <a:ext cx="4040441" cy="4040441"/>
        </a:xfrm>
        <a:custGeom>
          <a:avLst/>
          <a:gdLst/>
          <a:ahLst/>
          <a:cxnLst/>
          <a:rect l="0" t="0" r="0" b="0"/>
          <a:pathLst>
            <a:path>
              <a:moveTo>
                <a:pt x="893131" y="343628"/>
              </a:moveTo>
              <a:arcTo wR="2020220" hR="2020220" stAng="14165343" swAng="559383"/>
            </a:path>
          </a:pathLst>
        </a:custGeom>
        <a:noFill/>
        <a:ln w="6350" cap="flat" cmpd="sng" algn="ctr">
          <a:solidFill>
            <a:schemeClr val="accent5">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C5EEC4-FDD5-E84F-AF0E-55EAF5841358}">
      <dsp:nvSpPr>
        <dsp:cNvPr id="0" name=""/>
        <dsp:cNvSpPr/>
      </dsp:nvSpPr>
      <dsp:spPr>
        <a:xfrm>
          <a:off x="3318055" y="353892"/>
          <a:ext cx="3867496" cy="1343130"/>
        </a:xfrm>
        <a:prstGeom prst="ellipse">
          <a:avLst/>
        </a:prstGeom>
        <a:solidFill>
          <a:schemeClr val="accent1">
            <a:tint val="50000"/>
            <a:alpha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CA3AD28-C461-0A4C-A981-E2B0BD056E84}">
      <dsp:nvSpPr>
        <dsp:cNvPr id="0" name=""/>
        <dsp:cNvSpPr/>
      </dsp:nvSpPr>
      <dsp:spPr>
        <a:xfrm>
          <a:off x="4883042" y="3642763"/>
          <a:ext cx="749514" cy="479689"/>
        </a:xfrm>
        <a:prstGeom prst="downArrow">
          <a:avLst/>
        </a:prstGeom>
        <a:solidFill>
          <a:schemeClr val="accent1">
            <a:tint val="6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E3A308F-B038-D94F-9EE3-CC790F3B9F8C}">
      <dsp:nvSpPr>
        <dsp:cNvPr id="0" name=""/>
        <dsp:cNvSpPr/>
      </dsp:nvSpPr>
      <dsp:spPr>
        <a:xfrm>
          <a:off x="3458964" y="4026514"/>
          <a:ext cx="3597671" cy="8994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0472" tIns="220472" rIns="220472" bIns="220472" numCol="1" spcCol="1270" anchor="ctr" anchorCtr="0">
          <a:noAutofit/>
        </a:bodyPr>
        <a:lstStyle/>
        <a:p>
          <a:pPr lvl="0" algn="ctr" defTabSz="1377950">
            <a:lnSpc>
              <a:spcPct val="90000"/>
            </a:lnSpc>
            <a:spcBef>
              <a:spcPct val="0"/>
            </a:spcBef>
            <a:spcAft>
              <a:spcPct val="35000"/>
            </a:spcAft>
          </a:pPr>
          <a:r>
            <a:rPr lang="en-GB" sz="3100" kern="1200" dirty="0"/>
            <a:t> </a:t>
          </a:r>
          <a:r>
            <a:rPr lang="en-GB" sz="3100" kern="1200" dirty="0">
              <a:solidFill>
                <a:schemeClr val="accent6">
                  <a:lumMod val="50000"/>
                </a:schemeClr>
              </a:solidFill>
            </a:rPr>
            <a:t>Quality Assurance</a:t>
          </a:r>
        </a:p>
      </dsp:txBody>
      <dsp:txXfrm>
        <a:off x="3458964" y="4026514"/>
        <a:ext cx="3597671" cy="899417"/>
      </dsp:txXfrm>
    </dsp:sp>
    <dsp:sp modelId="{765FE5E4-88F6-2F4B-AC3E-A9858B5C089E}">
      <dsp:nvSpPr>
        <dsp:cNvPr id="0" name=""/>
        <dsp:cNvSpPr/>
      </dsp:nvSpPr>
      <dsp:spPr>
        <a:xfrm>
          <a:off x="4724145" y="1800755"/>
          <a:ext cx="1349126" cy="1349126"/>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en-GB" sz="2400" kern="1200" dirty="0"/>
            <a:t>Code Quality</a:t>
          </a:r>
        </a:p>
      </dsp:txBody>
      <dsp:txXfrm>
        <a:off x="4921720" y="1998330"/>
        <a:ext cx="953976" cy="953976"/>
      </dsp:txXfrm>
    </dsp:sp>
    <dsp:sp modelId="{3E47651E-26E1-2440-861D-D912F779277E}">
      <dsp:nvSpPr>
        <dsp:cNvPr id="0" name=""/>
        <dsp:cNvSpPr/>
      </dsp:nvSpPr>
      <dsp:spPr>
        <a:xfrm>
          <a:off x="3310468" y="827546"/>
          <a:ext cx="1486117" cy="883462"/>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en-GB" sz="1200" kern="1200" dirty="0"/>
            <a:t>Non-Functional Testing</a:t>
          </a:r>
        </a:p>
      </dsp:txBody>
      <dsp:txXfrm>
        <a:off x="3528105" y="956926"/>
        <a:ext cx="1050843" cy="624702"/>
      </dsp:txXfrm>
    </dsp:sp>
    <dsp:sp modelId="{18DED467-2DFF-CF41-BBEF-CDEA89D23B35}">
      <dsp:nvSpPr>
        <dsp:cNvPr id="0" name=""/>
        <dsp:cNvSpPr/>
      </dsp:nvSpPr>
      <dsp:spPr>
        <a:xfrm>
          <a:off x="4445748" y="259546"/>
          <a:ext cx="1464450" cy="83585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en-GB" sz="1400" kern="1200" dirty="0"/>
            <a:t>Functional Testing</a:t>
          </a:r>
        </a:p>
      </dsp:txBody>
      <dsp:txXfrm>
        <a:off x="4660212" y="381954"/>
        <a:ext cx="1035522" cy="591035"/>
      </dsp:txXfrm>
    </dsp:sp>
    <dsp:sp modelId="{1558C47E-FF7C-7A41-89B1-A00EE07B4AF9}">
      <dsp:nvSpPr>
        <dsp:cNvPr id="0" name=""/>
        <dsp:cNvSpPr/>
      </dsp:nvSpPr>
      <dsp:spPr>
        <a:xfrm>
          <a:off x="2743207" y="-129037"/>
          <a:ext cx="5029184" cy="3993899"/>
        </a:xfrm>
        <a:prstGeom prst="funnel">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D108B4-06D7-824C-B1F1-477F1AEA674D}">
      <dsp:nvSpPr>
        <dsp:cNvPr id="0" name=""/>
        <dsp:cNvSpPr/>
      </dsp:nvSpPr>
      <dsp:spPr>
        <a:xfrm>
          <a:off x="2567" y="1718692"/>
          <a:ext cx="2284883" cy="91395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GB" sz="1900" kern="1200" dirty="0"/>
            <a:t>Robustness</a:t>
          </a:r>
        </a:p>
      </dsp:txBody>
      <dsp:txXfrm>
        <a:off x="459544" y="1718692"/>
        <a:ext cx="1370930" cy="913953"/>
      </dsp:txXfrm>
    </dsp:sp>
    <dsp:sp modelId="{AF75DE64-604E-7F4C-9371-096A610D4942}">
      <dsp:nvSpPr>
        <dsp:cNvPr id="0" name=""/>
        <dsp:cNvSpPr/>
      </dsp:nvSpPr>
      <dsp:spPr>
        <a:xfrm>
          <a:off x="2058962" y="1718692"/>
          <a:ext cx="2284883" cy="91395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GB" sz="1900" kern="1200" dirty="0"/>
            <a:t>Security</a:t>
          </a:r>
        </a:p>
      </dsp:txBody>
      <dsp:txXfrm>
        <a:off x="2515939" y="1718692"/>
        <a:ext cx="1370930" cy="913953"/>
      </dsp:txXfrm>
    </dsp:sp>
    <dsp:sp modelId="{A3B8825C-FEAA-714C-A4DB-12BA0AEBEA5D}">
      <dsp:nvSpPr>
        <dsp:cNvPr id="0" name=""/>
        <dsp:cNvSpPr/>
      </dsp:nvSpPr>
      <dsp:spPr>
        <a:xfrm>
          <a:off x="4115358" y="1718692"/>
          <a:ext cx="2284883" cy="91395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GB" sz="1900" kern="1200" dirty="0"/>
            <a:t>Performance</a:t>
          </a:r>
        </a:p>
      </dsp:txBody>
      <dsp:txXfrm>
        <a:off x="4572335" y="1718692"/>
        <a:ext cx="1370930" cy="913953"/>
      </dsp:txXfrm>
    </dsp:sp>
    <dsp:sp modelId="{297660BD-1C70-F24F-B5DD-DA540AF13314}">
      <dsp:nvSpPr>
        <dsp:cNvPr id="0" name=""/>
        <dsp:cNvSpPr/>
      </dsp:nvSpPr>
      <dsp:spPr>
        <a:xfrm>
          <a:off x="6171753" y="1718692"/>
          <a:ext cx="2284883" cy="91395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GB" sz="1900" kern="1200" dirty="0"/>
            <a:t>Code Quality</a:t>
          </a:r>
        </a:p>
      </dsp:txBody>
      <dsp:txXfrm>
        <a:off x="6628730" y="1718692"/>
        <a:ext cx="1370930" cy="913953"/>
      </dsp:txXfrm>
    </dsp:sp>
    <dsp:sp modelId="{B2D250AD-1FBB-0C49-90A5-F8348F9C0DD4}">
      <dsp:nvSpPr>
        <dsp:cNvPr id="0" name=""/>
        <dsp:cNvSpPr/>
      </dsp:nvSpPr>
      <dsp:spPr>
        <a:xfrm>
          <a:off x="8228148" y="1718692"/>
          <a:ext cx="2284883" cy="91395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GB" sz="1900" kern="1200" dirty="0"/>
            <a:t>Reusability</a:t>
          </a:r>
        </a:p>
      </dsp:txBody>
      <dsp:txXfrm>
        <a:off x="8685125" y="1718692"/>
        <a:ext cx="1370930" cy="913953"/>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DFCBA19-CB96-6047-95E3-6C1EFF9FE1B0}">
      <dsp:nvSpPr>
        <dsp:cNvPr id="0" name=""/>
        <dsp:cNvSpPr/>
      </dsp:nvSpPr>
      <dsp:spPr>
        <a:xfrm>
          <a:off x="51" y="103149"/>
          <a:ext cx="4913783" cy="16416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5384" tIns="231648" rIns="405384" bIns="231648" numCol="1" spcCol="1270" anchor="ctr" anchorCtr="0">
          <a:noAutofit/>
        </a:bodyPr>
        <a:lstStyle/>
        <a:p>
          <a:pPr lvl="0" algn="ctr" defTabSz="2533650">
            <a:lnSpc>
              <a:spcPct val="90000"/>
            </a:lnSpc>
            <a:spcBef>
              <a:spcPct val="0"/>
            </a:spcBef>
            <a:spcAft>
              <a:spcPct val="35000"/>
            </a:spcAft>
          </a:pPr>
          <a:r>
            <a:rPr lang="en-US" sz="5700" b="1" i="0" kern="1200" dirty="0">
              <a:latin typeface="Helvetica Neue Condensed" charset="0"/>
              <a:ea typeface="Helvetica Neue Condensed" charset="0"/>
              <a:cs typeface="Helvetica Neue Condensed" charset="0"/>
            </a:rPr>
            <a:t>Achievements</a:t>
          </a:r>
        </a:p>
      </dsp:txBody>
      <dsp:txXfrm>
        <a:off x="51" y="103149"/>
        <a:ext cx="4913783" cy="1641600"/>
      </dsp:txXfrm>
    </dsp:sp>
    <dsp:sp modelId="{075D174B-272E-0C48-B06A-48642EF3C6C8}">
      <dsp:nvSpPr>
        <dsp:cNvPr id="0" name=""/>
        <dsp:cNvSpPr/>
      </dsp:nvSpPr>
      <dsp:spPr>
        <a:xfrm>
          <a:off x="51" y="1744749"/>
          <a:ext cx="4913783" cy="2503439"/>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en-US" sz="2000" b="0" i="0" kern="1200" dirty="0">
              <a:solidFill>
                <a:srgbClr val="367C2B"/>
              </a:solidFill>
              <a:latin typeface="Helvetica Neue Medium" charset="0"/>
              <a:ea typeface="Helvetica Neue Medium" charset="0"/>
              <a:cs typeface="Helvetica Neue Medium" charset="0"/>
            </a:rPr>
            <a:t>80 % Success cases</a:t>
          </a:r>
        </a:p>
        <a:p>
          <a:pPr marL="228600" lvl="1" indent="-228600" algn="l" defTabSz="889000">
            <a:lnSpc>
              <a:spcPct val="90000"/>
            </a:lnSpc>
            <a:spcBef>
              <a:spcPct val="0"/>
            </a:spcBef>
            <a:spcAft>
              <a:spcPct val="15000"/>
            </a:spcAft>
            <a:buChar char="•"/>
          </a:pPr>
          <a:r>
            <a:rPr lang="en-US" sz="2000" b="0" i="0" kern="1200" dirty="0">
              <a:solidFill>
                <a:srgbClr val="367C2B"/>
              </a:solidFill>
              <a:latin typeface="Helvetica Neue Medium" charset="0"/>
              <a:ea typeface="Helvetica Neue Medium" charset="0"/>
              <a:cs typeface="Helvetica Neue Medium" charset="0"/>
            </a:rPr>
            <a:t>Unit Testing</a:t>
          </a:r>
        </a:p>
        <a:p>
          <a:pPr marL="228600" lvl="1" indent="-228600" algn="l" defTabSz="889000">
            <a:lnSpc>
              <a:spcPct val="90000"/>
            </a:lnSpc>
            <a:spcBef>
              <a:spcPct val="0"/>
            </a:spcBef>
            <a:spcAft>
              <a:spcPct val="15000"/>
            </a:spcAft>
            <a:buChar char="•"/>
          </a:pPr>
          <a:r>
            <a:rPr lang="en-US" sz="2000" b="0" i="0" kern="1200" dirty="0">
              <a:solidFill>
                <a:srgbClr val="367C2B"/>
              </a:solidFill>
              <a:latin typeface="Helvetica Neue Medium" charset="0"/>
              <a:ea typeface="Helvetica Neue Medium" charset="0"/>
              <a:cs typeface="Helvetica Neue Medium" charset="0"/>
            </a:rPr>
            <a:t>Pair programming</a:t>
          </a:r>
        </a:p>
        <a:p>
          <a:pPr marL="228600" lvl="1" indent="-228600" algn="l" defTabSz="889000">
            <a:lnSpc>
              <a:spcPct val="90000"/>
            </a:lnSpc>
            <a:spcBef>
              <a:spcPct val="0"/>
            </a:spcBef>
            <a:spcAft>
              <a:spcPct val="15000"/>
            </a:spcAft>
            <a:buChar char="•"/>
          </a:pPr>
          <a:r>
            <a:rPr lang="en-US" sz="2000" b="0" i="0" kern="1200" dirty="0">
              <a:solidFill>
                <a:srgbClr val="367C2B"/>
              </a:solidFill>
              <a:latin typeface="Helvetica Neue Medium" charset="0"/>
              <a:ea typeface="Helvetica Neue Medium" charset="0"/>
              <a:cs typeface="Helvetica Neue Medium" charset="0"/>
            </a:rPr>
            <a:t>Performance test</a:t>
          </a:r>
        </a:p>
        <a:p>
          <a:pPr marL="228600" lvl="1" indent="-228600" algn="l" defTabSz="889000">
            <a:lnSpc>
              <a:spcPct val="90000"/>
            </a:lnSpc>
            <a:spcBef>
              <a:spcPct val="0"/>
            </a:spcBef>
            <a:spcAft>
              <a:spcPct val="15000"/>
            </a:spcAft>
            <a:buChar char="•"/>
          </a:pPr>
          <a:r>
            <a:rPr lang="en-US" sz="2000" b="0" i="0" kern="1200" dirty="0">
              <a:solidFill>
                <a:srgbClr val="367C2B"/>
              </a:solidFill>
              <a:latin typeface="Helvetica Neue Medium" charset="0"/>
              <a:ea typeface="Helvetica Neue Medium" charset="0"/>
              <a:cs typeface="Helvetica Neue Medium" charset="0"/>
            </a:rPr>
            <a:t>Code Quality</a:t>
          </a:r>
        </a:p>
      </dsp:txBody>
      <dsp:txXfrm>
        <a:off x="51" y="1744749"/>
        <a:ext cx="4913783" cy="2503439"/>
      </dsp:txXfrm>
    </dsp:sp>
    <dsp:sp modelId="{008C2130-CFDB-2044-8ADC-1C4FB6C53530}">
      <dsp:nvSpPr>
        <dsp:cNvPr id="0" name=""/>
        <dsp:cNvSpPr/>
      </dsp:nvSpPr>
      <dsp:spPr>
        <a:xfrm>
          <a:off x="5601764" y="103149"/>
          <a:ext cx="4913783" cy="16416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5384" tIns="231648" rIns="405384" bIns="231648" numCol="1" spcCol="1270" anchor="ctr" anchorCtr="0">
          <a:noAutofit/>
        </a:bodyPr>
        <a:lstStyle/>
        <a:p>
          <a:pPr lvl="0" algn="ctr" defTabSz="2533650">
            <a:lnSpc>
              <a:spcPct val="90000"/>
            </a:lnSpc>
            <a:spcBef>
              <a:spcPct val="0"/>
            </a:spcBef>
            <a:spcAft>
              <a:spcPct val="35000"/>
            </a:spcAft>
          </a:pPr>
          <a:r>
            <a:rPr lang="en-US" sz="5700" b="1" i="0" kern="1200" dirty="0">
              <a:latin typeface="Helvetica Neue Condensed" charset="0"/>
              <a:ea typeface="Helvetica Neue Condensed" charset="0"/>
              <a:cs typeface="Helvetica Neue Condensed" charset="0"/>
            </a:rPr>
            <a:t>Difficulties</a:t>
          </a:r>
        </a:p>
      </dsp:txBody>
      <dsp:txXfrm>
        <a:off x="5601764" y="103149"/>
        <a:ext cx="4913783" cy="1641600"/>
      </dsp:txXfrm>
    </dsp:sp>
    <dsp:sp modelId="{5637CBF4-7A55-394D-93ED-13B6C022B9F0}">
      <dsp:nvSpPr>
        <dsp:cNvPr id="0" name=""/>
        <dsp:cNvSpPr/>
      </dsp:nvSpPr>
      <dsp:spPr>
        <a:xfrm>
          <a:off x="5601764" y="1744749"/>
          <a:ext cx="4913783" cy="2503439"/>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en-US" sz="2000" b="0" i="0" kern="1200" dirty="0">
              <a:solidFill>
                <a:srgbClr val="367C2B"/>
              </a:solidFill>
              <a:latin typeface="Helvetica Neue Medium" charset="0"/>
              <a:ea typeface="Helvetica Neue Medium" charset="0"/>
              <a:cs typeface="Helvetica Neue Medium" charset="0"/>
            </a:rPr>
            <a:t>Environment</a:t>
          </a:r>
        </a:p>
        <a:p>
          <a:pPr marL="228600" lvl="1" indent="-228600" algn="l" defTabSz="889000">
            <a:lnSpc>
              <a:spcPct val="90000"/>
            </a:lnSpc>
            <a:spcBef>
              <a:spcPct val="0"/>
            </a:spcBef>
            <a:spcAft>
              <a:spcPct val="15000"/>
            </a:spcAft>
            <a:buChar char="•"/>
          </a:pPr>
          <a:r>
            <a:rPr lang="en-US" sz="2000" b="0" i="0" kern="1200" dirty="0">
              <a:solidFill>
                <a:srgbClr val="367C2B"/>
              </a:solidFill>
              <a:latin typeface="Helvetica Neue Medium" charset="0"/>
              <a:ea typeface="Helvetica Neue Medium" charset="0"/>
              <a:cs typeface="Helvetica Neue Medium" charset="0"/>
            </a:rPr>
            <a:t>Time </a:t>
          </a:r>
        </a:p>
        <a:p>
          <a:pPr marL="228600" lvl="1" indent="-228600" algn="l" defTabSz="889000">
            <a:lnSpc>
              <a:spcPct val="90000"/>
            </a:lnSpc>
            <a:spcBef>
              <a:spcPct val="0"/>
            </a:spcBef>
            <a:spcAft>
              <a:spcPct val="15000"/>
            </a:spcAft>
            <a:buChar char="•"/>
          </a:pPr>
          <a:r>
            <a:rPr lang="en-US" sz="2000" b="0" i="0" kern="1200" dirty="0">
              <a:solidFill>
                <a:srgbClr val="367C2B"/>
              </a:solidFill>
              <a:latin typeface="Helvetica Neue Medium" charset="0"/>
              <a:ea typeface="Helvetica Neue Medium" charset="0"/>
              <a:cs typeface="Helvetica Neue Medium" charset="0"/>
            </a:rPr>
            <a:t>Domain knowledge</a:t>
          </a:r>
        </a:p>
      </dsp:txBody>
      <dsp:txXfrm>
        <a:off x="5601764" y="1744749"/>
        <a:ext cx="4913783" cy="250343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0ADB51-FA03-0646-AD2A-0BE54FC3BCAE}">
      <dsp:nvSpPr>
        <dsp:cNvPr id="0" name=""/>
        <dsp:cNvSpPr/>
      </dsp:nvSpPr>
      <dsp:spPr>
        <a:xfrm>
          <a:off x="182883" y="1254"/>
          <a:ext cx="2870113" cy="1318400"/>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11430" rIns="0" bIns="11430" numCol="1" spcCol="1270" anchor="ctr" anchorCtr="0">
          <a:noAutofit/>
        </a:bodyPr>
        <a:lstStyle/>
        <a:p>
          <a:pPr lvl="0" algn="ctr" defTabSz="800100">
            <a:lnSpc>
              <a:spcPct val="90000"/>
            </a:lnSpc>
            <a:spcBef>
              <a:spcPct val="0"/>
            </a:spcBef>
            <a:spcAft>
              <a:spcPct val="35000"/>
            </a:spcAft>
          </a:pPr>
          <a:r>
            <a:rPr lang="en-US" sz="1800" b="0" i="0" kern="1200" dirty="0">
              <a:latin typeface="Helvetica Neue Medium" charset="0"/>
              <a:ea typeface="Helvetica Neue Medium" charset="0"/>
              <a:cs typeface="Helvetica Neue Medium" charset="0"/>
            </a:rPr>
            <a:t>AGILE</a:t>
          </a:r>
        </a:p>
      </dsp:txBody>
      <dsp:txXfrm>
        <a:off x="842083" y="1254"/>
        <a:ext cx="1551713" cy="1318400"/>
      </dsp:txXfrm>
    </dsp:sp>
    <dsp:sp modelId="{FDBC4A16-0620-874E-9A85-E7D1254E13F3}">
      <dsp:nvSpPr>
        <dsp:cNvPr id="0" name=""/>
        <dsp:cNvSpPr/>
      </dsp:nvSpPr>
      <dsp:spPr>
        <a:xfrm>
          <a:off x="2732669" y="251420"/>
          <a:ext cx="2045170" cy="818068"/>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5560" tIns="17780" rIns="0" bIns="17780" numCol="1" spcCol="1270" anchor="ctr" anchorCtr="0">
          <a:noAutofit/>
        </a:bodyPr>
        <a:lstStyle/>
        <a:p>
          <a:pPr lvl="0" algn="ctr" defTabSz="1244600">
            <a:lnSpc>
              <a:spcPct val="90000"/>
            </a:lnSpc>
            <a:spcBef>
              <a:spcPct val="0"/>
            </a:spcBef>
            <a:spcAft>
              <a:spcPct val="35000"/>
            </a:spcAft>
          </a:pPr>
          <a:r>
            <a:rPr lang="en-US" sz="2800" b="0" i="0" kern="1200" dirty="0">
              <a:solidFill>
                <a:srgbClr val="367C2B"/>
              </a:solidFill>
              <a:latin typeface="Helvetica Neue Light" charset="0"/>
              <a:ea typeface="Helvetica Neue Light" charset="0"/>
              <a:cs typeface="Helvetica Neue Light" charset="0"/>
            </a:rPr>
            <a:t>Sprint</a:t>
          </a:r>
        </a:p>
      </dsp:txBody>
      <dsp:txXfrm>
        <a:off x="3141703" y="251420"/>
        <a:ext cx="1227102" cy="818068"/>
      </dsp:txXfrm>
    </dsp:sp>
    <dsp:sp modelId="{4BFB138E-DD28-6D4B-B347-47AA2780586C}">
      <dsp:nvSpPr>
        <dsp:cNvPr id="0" name=""/>
        <dsp:cNvSpPr/>
      </dsp:nvSpPr>
      <dsp:spPr>
        <a:xfrm>
          <a:off x="4491515" y="251420"/>
          <a:ext cx="2045170" cy="818068"/>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5560" tIns="17780" rIns="0" bIns="17780" numCol="1" spcCol="1270" anchor="ctr" anchorCtr="0">
          <a:noAutofit/>
        </a:bodyPr>
        <a:lstStyle/>
        <a:p>
          <a:pPr lvl="0" algn="ctr" defTabSz="1244600">
            <a:lnSpc>
              <a:spcPct val="90000"/>
            </a:lnSpc>
            <a:spcBef>
              <a:spcPct val="0"/>
            </a:spcBef>
            <a:spcAft>
              <a:spcPct val="35000"/>
            </a:spcAft>
          </a:pPr>
          <a:r>
            <a:rPr lang="en-US" sz="2800" b="0" i="0" kern="1200" dirty="0">
              <a:solidFill>
                <a:srgbClr val="367C2B"/>
              </a:solidFill>
              <a:latin typeface="Helvetica Neue Light" charset="0"/>
              <a:ea typeface="Helvetica Neue Light" charset="0"/>
              <a:cs typeface="Helvetica Neue Light" charset="0"/>
            </a:rPr>
            <a:t>Scrum</a:t>
          </a:r>
        </a:p>
      </dsp:txBody>
      <dsp:txXfrm>
        <a:off x="4900549" y="251420"/>
        <a:ext cx="1227102" cy="818068"/>
      </dsp:txXfrm>
    </dsp:sp>
    <dsp:sp modelId="{7CF99B92-7389-3E41-910B-D20ABD8408A5}">
      <dsp:nvSpPr>
        <dsp:cNvPr id="0" name=""/>
        <dsp:cNvSpPr/>
      </dsp:nvSpPr>
      <dsp:spPr>
        <a:xfrm>
          <a:off x="182883" y="1457642"/>
          <a:ext cx="2870113" cy="1318400"/>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11430" rIns="0" bIns="11430" numCol="1" spcCol="1270" anchor="ctr" anchorCtr="0">
          <a:noAutofit/>
        </a:bodyPr>
        <a:lstStyle/>
        <a:p>
          <a:pPr lvl="0" algn="ctr" defTabSz="800100">
            <a:lnSpc>
              <a:spcPct val="90000"/>
            </a:lnSpc>
            <a:spcBef>
              <a:spcPct val="0"/>
            </a:spcBef>
            <a:spcAft>
              <a:spcPct val="35000"/>
            </a:spcAft>
          </a:pPr>
          <a:r>
            <a:rPr lang="en-US" sz="1800" b="0" i="0" kern="1200" dirty="0">
              <a:latin typeface="Helvetica Neue Medium" charset="0"/>
              <a:ea typeface="Helvetica Neue Medium" charset="0"/>
              <a:cs typeface="Helvetica Neue Medium" charset="0"/>
            </a:rPr>
            <a:t>GITLAB</a:t>
          </a:r>
        </a:p>
      </dsp:txBody>
      <dsp:txXfrm>
        <a:off x="842083" y="1457642"/>
        <a:ext cx="1551713" cy="1318400"/>
      </dsp:txXfrm>
    </dsp:sp>
    <dsp:sp modelId="{256346C0-87F9-3646-847D-FA0041071A51}">
      <dsp:nvSpPr>
        <dsp:cNvPr id="0" name=""/>
        <dsp:cNvSpPr/>
      </dsp:nvSpPr>
      <dsp:spPr>
        <a:xfrm>
          <a:off x="2732669" y="1707808"/>
          <a:ext cx="2045170" cy="818068"/>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5560" tIns="17780" rIns="0" bIns="17780" numCol="1" spcCol="1270" anchor="ctr" anchorCtr="0">
          <a:noAutofit/>
        </a:bodyPr>
        <a:lstStyle/>
        <a:p>
          <a:pPr lvl="0" algn="ctr" defTabSz="1244600">
            <a:lnSpc>
              <a:spcPct val="90000"/>
            </a:lnSpc>
            <a:spcBef>
              <a:spcPct val="0"/>
            </a:spcBef>
            <a:spcAft>
              <a:spcPct val="35000"/>
            </a:spcAft>
          </a:pPr>
          <a:r>
            <a:rPr lang="en-US" sz="2800" b="0" i="0" kern="1200" dirty="0">
              <a:solidFill>
                <a:srgbClr val="367C2B"/>
              </a:solidFill>
              <a:latin typeface="Helvetica Neue Light" charset="0"/>
              <a:ea typeface="Helvetica Neue Light" charset="0"/>
              <a:cs typeface="Helvetica Neue Light" charset="0"/>
            </a:rPr>
            <a:t>Ticket</a:t>
          </a:r>
        </a:p>
      </dsp:txBody>
      <dsp:txXfrm>
        <a:off x="3141703" y="1707808"/>
        <a:ext cx="1227102" cy="818068"/>
      </dsp:txXfrm>
    </dsp:sp>
    <dsp:sp modelId="{5358A455-10DB-5744-95D9-95616FF6057D}">
      <dsp:nvSpPr>
        <dsp:cNvPr id="0" name=""/>
        <dsp:cNvSpPr/>
      </dsp:nvSpPr>
      <dsp:spPr>
        <a:xfrm>
          <a:off x="4491515" y="1707808"/>
          <a:ext cx="2045170" cy="818068"/>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5560" tIns="17780" rIns="0" bIns="17780" numCol="1" spcCol="1270" anchor="ctr" anchorCtr="0">
          <a:noAutofit/>
        </a:bodyPr>
        <a:lstStyle/>
        <a:p>
          <a:pPr lvl="0" algn="ctr" defTabSz="1244600">
            <a:lnSpc>
              <a:spcPct val="90000"/>
            </a:lnSpc>
            <a:spcBef>
              <a:spcPct val="0"/>
            </a:spcBef>
            <a:spcAft>
              <a:spcPct val="35000"/>
            </a:spcAft>
          </a:pPr>
          <a:r>
            <a:rPr lang="en-US" sz="2800" b="0" i="0" kern="1200" dirty="0">
              <a:solidFill>
                <a:srgbClr val="367C2B"/>
              </a:solidFill>
              <a:latin typeface="Helvetica Neue Light" charset="0"/>
              <a:ea typeface="Helvetica Neue Light" charset="0"/>
              <a:cs typeface="Helvetica Neue Light" charset="0"/>
            </a:rPr>
            <a:t>Kanban</a:t>
          </a:r>
        </a:p>
      </dsp:txBody>
      <dsp:txXfrm>
        <a:off x="4900549" y="1707808"/>
        <a:ext cx="1227102" cy="818068"/>
      </dsp:txXfrm>
    </dsp:sp>
    <dsp:sp modelId="{D180F3DF-9A64-8841-BC9B-680FBE198928}">
      <dsp:nvSpPr>
        <dsp:cNvPr id="0" name=""/>
        <dsp:cNvSpPr/>
      </dsp:nvSpPr>
      <dsp:spPr>
        <a:xfrm>
          <a:off x="182883" y="2914030"/>
          <a:ext cx="2870113" cy="1318400"/>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11430" rIns="0" bIns="11430" numCol="1" spcCol="1270" anchor="ctr" anchorCtr="0">
          <a:noAutofit/>
        </a:bodyPr>
        <a:lstStyle/>
        <a:p>
          <a:pPr lvl="0" algn="ctr" defTabSz="800100">
            <a:lnSpc>
              <a:spcPct val="90000"/>
            </a:lnSpc>
            <a:spcBef>
              <a:spcPct val="0"/>
            </a:spcBef>
            <a:spcAft>
              <a:spcPct val="35000"/>
            </a:spcAft>
          </a:pPr>
          <a:r>
            <a:rPr lang="en-US" sz="1800" b="0" i="0" kern="1200" dirty="0">
              <a:latin typeface="Helvetica Neue Medium" charset="0"/>
              <a:ea typeface="Helvetica Neue Medium" charset="0"/>
              <a:cs typeface="Helvetica Neue Medium" charset="0"/>
            </a:rPr>
            <a:t>REPOSITORY</a:t>
          </a:r>
        </a:p>
      </dsp:txBody>
      <dsp:txXfrm>
        <a:off x="842083" y="2914030"/>
        <a:ext cx="1551713" cy="1318400"/>
      </dsp:txXfrm>
    </dsp:sp>
    <dsp:sp modelId="{8DC34918-EEB9-274F-90A1-8D8341818138}">
      <dsp:nvSpPr>
        <dsp:cNvPr id="0" name=""/>
        <dsp:cNvSpPr/>
      </dsp:nvSpPr>
      <dsp:spPr>
        <a:xfrm>
          <a:off x="2732669" y="3164197"/>
          <a:ext cx="2045170" cy="818068"/>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5560" tIns="17780" rIns="0" bIns="17780" numCol="1" spcCol="1270" anchor="ctr" anchorCtr="0">
          <a:noAutofit/>
        </a:bodyPr>
        <a:lstStyle/>
        <a:p>
          <a:pPr lvl="0" algn="ctr" defTabSz="1244600">
            <a:lnSpc>
              <a:spcPct val="90000"/>
            </a:lnSpc>
            <a:spcBef>
              <a:spcPct val="0"/>
            </a:spcBef>
            <a:spcAft>
              <a:spcPct val="35000"/>
            </a:spcAft>
          </a:pPr>
          <a:r>
            <a:rPr lang="en-US" sz="2800" b="0" i="0" kern="1200" dirty="0">
              <a:solidFill>
                <a:srgbClr val="367C2B"/>
              </a:solidFill>
              <a:latin typeface="Helvetica Neue Light" charset="0"/>
              <a:ea typeface="Helvetica Neue Light" charset="0"/>
              <a:cs typeface="Helvetica Neue Light" charset="0"/>
            </a:rPr>
            <a:t>Branch</a:t>
          </a:r>
        </a:p>
      </dsp:txBody>
      <dsp:txXfrm>
        <a:off x="3141703" y="3164197"/>
        <a:ext cx="1227102" cy="818068"/>
      </dsp:txXfrm>
    </dsp:sp>
    <dsp:sp modelId="{89D45AC6-35C0-3041-8C62-4757704BBAA9}">
      <dsp:nvSpPr>
        <dsp:cNvPr id="0" name=""/>
        <dsp:cNvSpPr/>
      </dsp:nvSpPr>
      <dsp:spPr>
        <a:xfrm>
          <a:off x="4491515" y="3164197"/>
          <a:ext cx="2045170" cy="818068"/>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5560" tIns="17780" rIns="0" bIns="17780" numCol="1" spcCol="1270" anchor="ctr" anchorCtr="0">
          <a:noAutofit/>
        </a:bodyPr>
        <a:lstStyle/>
        <a:p>
          <a:pPr lvl="0" algn="ctr" defTabSz="1244600">
            <a:lnSpc>
              <a:spcPct val="90000"/>
            </a:lnSpc>
            <a:spcBef>
              <a:spcPct val="0"/>
            </a:spcBef>
            <a:spcAft>
              <a:spcPct val="35000"/>
            </a:spcAft>
          </a:pPr>
          <a:r>
            <a:rPr lang="en-US" sz="2800" b="0" i="0" kern="1200" dirty="0">
              <a:solidFill>
                <a:srgbClr val="367C2B"/>
              </a:solidFill>
              <a:latin typeface="Helvetica Neue Light" charset="0"/>
              <a:ea typeface="Helvetica Neue Light" charset="0"/>
              <a:cs typeface="Helvetica Neue Light" charset="0"/>
            </a:rPr>
            <a:t>Wiki</a:t>
          </a:r>
        </a:p>
      </dsp:txBody>
      <dsp:txXfrm>
        <a:off x="4900549" y="3164197"/>
        <a:ext cx="1227102" cy="81806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C5627D-50AF-4D48-A0EC-383AC2590BDD}">
      <dsp:nvSpPr>
        <dsp:cNvPr id="0" name=""/>
        <dsp:cNvSpPr/>
      </dsp:nvSpPr>
      <dsp:spPr>
        <a:xfrm rot="5400000">
          <a:off x="4410835" y="-1654160"/>
          <a:ext cx="1060955" cy="4661408"/>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26670" rIns="53340" bIns="26670" numCol="1" spcCol="1270" anchor="ctr" anchorCtr="0">
          <a:noAutofit/>
        </a:bodyPr>
        <a:lstStyle/>
        <a:p>
          <a:pPr marL="114300" lvl="1" indent="-114300" algn="l" defTabSz="622300">
            <a:lnSpc>
              <a:spcPct val="90000"/>
            </a:lnSpc>
            <a:spcBef>
              <a:spcPct val="0"/>
            </a:spcBef>
            <a:spcAft>
              <a:spcPct val="15000"/>
            </a:spcAft>
            <a:buChar char="•"/>
          </a:pPr>
          <a:r>
            <a:rPr lang="en-US" sz="1400" b="0" i="0" kern="1200" dirty="0">
              <a:solidFill>
                <a:srgbClr val="367C2B"/>
              </a:solidFill>
              <a:latin typeface="Helvetica Neue" charset="0"/>
              <a:ea typeface="Helvetica Neue" charset="0"/>
              <a:cs typeface="Helvetica Neue" charset="0"/>
            </a:rPr>
            <a:t>Topic</a:t>
          </a:r>
        </a:p>
        <a:p>
          <a:pPr marL="114300" lvl="1" indent="-114300" algn="l" defTabSz="622300">
            <a:lnSpc>
              <a:spcPct val="90000"/>
            </a:lnSpc>
            <a:spcBef>
              <a:spcPct val="0"/>
            </a:spcBef>
            <a:spcAft>
              <a:spcPct val="15000"/>
            </a:spcAft>
            <a:buChar char="•"/>
          </a:pPr>
          <a:r>
            <a:rPr lang="en-US" sz="1400" b="0" i="0" kern="1200" dirty="0">
              <a:solidFill>
                <a:srgbClr val="367C2B"/>
              </a:solidFill>
              <a:latin typeface="Helvetica Neue" charset="0"/>
              <a:ea typeface="Helvetica Neue" charset="0"/>
              <a:cs typeface="Helvetica Neue" charset="0"/>
            </a:rPr>
            <a:t>Responsible Person</a:t>
          </a:r>
        </a:p>
        <a:p>
          <a:pPr marL="114300" lvl="1" indent="-114300" algn="l" defTabSz="622300">
            <a:lnSpc>
              <a:spcPct val="90000"/>
            </a:lnSpc>
            <a:spcBef>
              <a:spcPct val="0"/>
            </a:spcBef>
            <a:spcAft>
              <a:spcPct val="15000"/>
            </a:spcAft>
            <a:buChar char="•"/>
          </a:pPr>
          <a:r>
            <a:rPr lang="en-US" sz="1400" b="0" i="0" kern="1200" dirty="0">
              <a:solidFill>
                <a:srgbClr val="367C2B"/>
              </a:solidFill>
              <a:latin typeface="Helvetica Neue" charset="0"/>
              <a:ea typeface="Helvetica Neue" charset="0"/>
              <a:cs typeface="Helvetica Neue" charset="0"/>
            </a:rPr>
            <a:t>Developers</a:t>
          </a:r>
        </a:p>
        <a:p>
          <a:pPr marL="114300" lvl="1" indent="-114300" algn="l" defTabSz="622300">
            <a:lnSpc>
              <a:spcPct val="90000"/>
            </a:lnSpc>
            <a:spcBef>
              <a:spcPct val="0"/>
            </a:spcBef>
            <a:spcAft>
              <a:spcPct val="15000"/>
            </a:spcAft>
            <a:buChar char="•"/>
          </a:pPr>
          <a:r>
            <a:rPr lang="en-US" sz="1400" b="0" i="0" kern="1200" dirty="0">
              <a:solidFill>
                <a:srgbClr val="367C2B"/>
              </a:solidFill>
              <a:latin typeface="Helvetica Neue" charset="0"/>
              <a:ea typeface="Helvetica Neue" charset="0"/>
              <a:cs typeface="Helvetica Neue" charset="0"/>
            </a:rPr>
            <a:t>Acceptance Criteria</a:t>
          </a:r>
        </a:p>
      </dsp:txBody>
      <dsp:txXfrm rot="-5400000">
        <a:off x="2610609" y="197858"/>
        <a:ext cx="4609616" cy="957371"/>
      </dsp:txXfrm>
    </dsp:sp>
    <dsp:sp modelId="{02025667-6721-0C40-9212-3C6E117053AD}">
      <dsp:nvSpPr>
        <dsp:cNvPr id="0" name=""/>
        <dsp:cNvSpPr/>
      </dsp:nvSpPr>
      <dsp:spPr>
        <a:xfrm>
          <a:off x="0" y="2009"/>
          <a:ext cx="2622042" cy="132619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57150" rIns="114300" bIns="57150" numCol="1" spcCol="1270" anchor="ctr" anchorCtr="0">
          <a:noAutofit/>
        </a:bodyPr>
        <a:lstStyle/>
        <a:p>
          <a:pPr lvl="0" algn="ctr" defTabSz="1333500">
            <a:lnSpc>
              <a:spcPct val="90000"/>
            </a:lnSpc>
            <a:spcBef>
              <a:spcPct val="0"/>
            </a:spcBef>
            <a:spcAft>
              <a:spcPct val="35000"/>
            </a:spcAft>
          </a:pPr>
          <a:r>
            <a:rPr lang="en-US" sz="3000" b="1" i="0" kern="1200" dirty="0">
              <a:latin typeface="Helvetica Neue Condensed" charset="0"/>
              <a:ea typeface="Helvetica Neue Condensed" charset="0"/>
              <a:cs typeface="Helvetica Neue Condensed" charset="0"/>
            </a:rPr>
            <a:t>Ticket</a:t>
          </a:r>
        </a:p>
      </dsp:txBody>
      <dsp:txXfrm>
        <a:off x="64739" y="66748"/>
        <a:ext cx="2492564" cy="1196716"/>
      </dsp:txXfrm>
    </dsp:sp>
    <dsp:sp modelId="{CF61AD20-8FDB-FE49-91F6-D6D29F2A88BF}">
      <dsp:nvSpPr>
        <dsp:cNvPr id="0" name=""/>
        <dsp:cNvSpPr/>
      </dsp:nvSpPr>
      <dsp:spPr>
        <a:xfrm rot="5400000">
          <a:off x="4422268" y="-273092"/>
          <a:ext cx="1060955" cy="4661408"/>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26670" rIns="53340" bIns="26670" numCol="1" spcCol="1270" anchor="ctr" anchorCtr="0">
          <a:noAutofit/>
        </a:bodyPr>
        <a:lstStyle/>
        <a:p>
          <a:pPr marL="114300" lvl="1" indent="-114300" algn="l" defTabSz="622300">
            <a:lnSpc>
              <a:spcPct val="90000"/>
            </a:lnSpc>
            <a:spcBef>
              <a:spcPct val="0"/>
            </a:spcBef>
            <a:spcAft>
              <a:spcPct val="15000"/>
            </a:spcAft>
            <a:buChar char="•"/>
          </a:pPr>
          <a:r>
            <a:rPr lang="en-US" sz="1400" b="0" i="0" kern="1200" dirty="0">
              <a:solidFill>
                <a:srgbClr val="367C2B"/>
              </a:solidFill>
              <a:latin typeface="Helvetica Neue" charset="0"/>
              <a:ea typeface="Helvetica Neue" charset="0"/>
              <a:cs typeface="Helvetica Neue" charset="0"/>
            </a:rPr>
            <a:t>Project Manager</a:t>
          </a:r>
        </a:p>
        <a:p>
          <a:pPr marL="114300" lvl="1" indent="-114300" algn="l" defTabSz="622300">
            <a:lnSpc>
              <a:spcPct val="90000"/>
            </a:lnSpc>
            <a:spcBef>
              <a:spcPct val="0"/>
            </a:spcBef>
            <a:spcAft>
              <a:spcPct val="15000"/>
            </a:spcAft>
            <a:buChar char="•"/>
          </a:pPr>
          <a:r>
            <a:rPr lang="en-US" sz="1400" b="0" i="0" kern="1200" dirty="0">
              <a:solidFill>
                <a:srgbClr val="367C2B"/>
              </a:solidFill>
              <a:latin typeface="Helvetica Neue" charset="0"/>
              <a:ea typeface="Helvetica Neue" charset="0"/>
              <a:cs typeface="Helvetica Neue" charset="0"/>
            </a:rPr>
            <a:t>Developer</a:t>
          </a:r>
        </a:p>
        <a:p>
          <a:pPr marL="114300" lvl="1" indent="-114300" algn="l" defTabSz="622300">
            <a:lnSpc>
              <a:spcPct val="90000"/>
            </a:lnSpc>
            <a:spcBef>
              <a:spcPct val="0"/>
            </a:spcBef>
            <a:spcAft>
              <a:spcPct val="15000"/>
            </a:spcAft>
            <a:buChar char="•"/>
          </a:pPr>
          <a:r>
            <a:rPr lang="en-US" sz="1400" b="0" i="0" kern="1200" dirty="0">
              <a:solidFill>
                <a:srgbClr val="367C2B"/>
              </a:solidFill>
              <a:latin typeface="Helvetica Neue" charset="0"/>
              <a:ea typeface="Helvetica Neue" charset="0"/>
              <a:cs typeface="Helvetica Neue" charset="0"/>
            </a:rPr>
            <a:t>Tester</a:t>
          </a:r>
        </a:p>
        <a:p>
          <a:pPr marL="114300" lvl="1" indent="-114300" algn="l" defTabSz="622300">
            <a:lnSpc>
              <a:spcPct val="90000"/>
            </a:lnSpc>
            <a:spcBef>
              <a:spcPct val="0"/>
            </a:spcBef>
            <a:spcAft>
              <a:spcPct val="15000"/>
            </a:spcAft>
            <a:buChar char="•"/>
          </a:pPr>
          <a:r>
            <a:rPr lang="en-US" sz="1400" b="0" i="0" kern="1200" dirty="0">
              <a:solidFill>
                <a:srgbClr val="367C2B"/>
              </a:solidFill>
              <a:latin typeface="Helvetica Neue" charset="0"/>
              <a:ea typeface="Helvetica Neue" charset="0"/>
              <a:cs typeface="Helvetica Neue" charset="0"/>
            </a:rPr>
            <a:t>Project Manager</a:t>
          </a:r>
        </a:p>
      </dsp:txBody>
      <dsp:txXfrm rot="-5400000">
        <a:off x="2622042" y="1578926"/>
        <a:ext cx="4609616" cy="957371"/>
      </dsp:txXfrm>
    </dsp:sp>
    <dsp:sp modelId="{FB9E0A9E-E9AF-1D4A-B77D-31A810667CE6}">
      <dsp:nvSpPr>
        <dsp:cNvPr id="0" name=""/>
        <dsp:cNvSpPr/>
      </dsp:nvSpPr>
      <dsp:spPr>
        <a:xfrm>
          <a:off x="0" y="1394514"/>
          <a:ext cx="2622042" cy="132619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57150" rIns="114300" bIns="57150" numCol="1" spcCol="1270" anchor="ctr" anchorCtr="0">
          <a:noAutofit/>
        </a:bodyPr>
        <a:lstStyle/>
        <a:p>
          <a:pPr lvl="0" algn="ctr" defTabSz="1333500">
            <a:lnSpc>
              <a:spcPct val="90000"/>
            </a:lnSpc>
            <a:spcBef>
              <a:spcPct val="0"/>
            </a:spcBef>
            <a:spcAft>
              <a:spcPct val="35000"/>
            </a:spcAft>
          </a:pPr>
          <a:r>
            <a:rPr lang="en-US" sz="3000" b="1" i="0" kern="1200" dirty="0">
              <a:latin typeface="Helvetica Neue Condensed" charset="0"/>
              <a:ea typeface="Helvetica Neue Condensed" charset="0"/>
              <a:cs typeface="Helvetica Neue Condensed" charset="0"/>
            </a:rPr>
            <a:t>Workflow</a:t>
          </a:r>
        </a:p>
      </dsp:txBody>
      <dsp:txXfrm>
        <a:off x="64739" y="1459253"/>
        <a:ext cx="2492564" cy="1196716"/>
      </dsp:txXfrm>
    </dsp:sp>
    <dsp:sp modelId="{77D97388-8041-144E-A20A-91FFECF8A04A}">
      <dsp:nvSpPr>
        <dsp:cNvPr id="0" name=""/>
        <dsp:cNvSpPr/>
      </dsp:nvSpPr>
      <dsp:spPr>
        <a:xfrm rot="5400000">
          <a:off x="4422268" y="1119412"/>
          <a:ext cx="1060955" cy="4661408"/>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26670" rIns="53340" bIns="26670" numCol="1" spcCol="1270" anchor="ctr" anchorCtr="0">
          <a:noAutofit/>
        </a:bodyPr>
        <a:lstStyle/>
        <a:p>
          <a:pPr marL="114300" lvl="1" indent="-114300" algn="l" defTabSz="622300">
            <a:lnSpc>
              <a:spcPct val="90000"/>
            </a:lnSpc>
            <a:spcBef>
              <a:spcPct val="0"/>
            </a:spcBef>
            <a:spcAft>
              <a:spcPct val="15000"/>
            </a:spcAft>
            <a:buChar char="•"/>
          </a:pPr>
          <a:r>
            <a:rPr lang="en-US" sz="1400" b="0" i="0" kern="1200" dirty="0">
              <a:solidFill>
                <a:srgbClr val="367C2B"/>
              </a:solidFill>
              <a:latin typeface="Helvetica Neue" charset="0"/>
              <a:ea typeface="Helvetica Neue" charset="0"/>
              <a:cs typeface="Helvetica Neue" charset="0"/>
            </a:rPr>
            <a:t>Roles</a:t>
          </a:r>
        </a:p>
        <a:p>
          <a:pPr marL="114300" lvl="1" indent="-114300" algn="l" defTabSz="622300">
            <a:lnSpc>
              <a:spcPct val="90000"/>
            </a:lnSpc>
            <a:spcBef>
              <a:spcPct val="0"/>
            </a:spcBef>
            <a:spcAft>
              <a:spcPct val="15000"/>
            </a:spcAft>
            <a:buChar char="•"/>
          </a:pPr>
          <a:r>
            <a:rPr lang="en-US" sz="1400" b="0" i="0" kern="1200" dirty="0">
              <a:solidFill>
                <a:srgbClr val="367C2B"/>
              </a:solidFill>
              <a:latin typeface="Helvetica Neue" charset="0"/>
              <a:ea typeface="Helvetica Neue" charset="0"/>
              <a:cs typeface="Helvetica Neue" charset="0"/>
            </a:rPr>
            <a:t>Expertise</a:t>
          </a:r>
        </a:p>
      </dsp:txBody>
      <dsp:txXfrm rot="-5400000">
        <a:off x="2622042" y="2971430"/>
        <a:ext cx="4609616" cy="957371"/>
      </dsp:txXfrm>
    </dsp:sp>
    <dsp:sp modelId="{4017E0B5-8F21-DC46-8244-03DE529B320C}">
      <dsp:nvSpPr>
        <dsp:cNvPr id="0" name=""/>
        <dsp:cNvSpPr/>
      </dsp:nvSpPr>
      <dsp:spPr>
        <a:xfrm>
          <a:off x="0" y="2787018"/>
          <a:ext cx="2622042" cy="132619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57150" rIns="114300" bIns="57150" numCol="1" spcCol="1270" anchor="ctr" anchorCtr="0">
          <a:noAutofit/>
        </a:bodyPr>
        <a:lstStyle/>
        <a:p>
          <a:pPr lvl="0" algn="ctr" defTabSz="1333500">
            <a:lnSpc>
              <a:spcPct val="90000"/>
            </a:lnSpc>
            <a:spcBef>
              <a:spcPct val="0"/>
            </a:spcBef>
            <a:spcAft>
              <a:spcPct val="35000"/>
            </a:spcAft>
          </a:pPr>
          <a:r>
            <a:rPr lang="en-US" sz="3000" b="1" i="0" kern="1200" dirty="0">
              <a:latin typeface="Helvetica Neue Condensed" charset="0"/>
              <a:ea typeface="Helvetica Neue Condensed" charset="0"/>
              <a:cs typeface="Helvetica Neue Condensed" charset="0"/>
            </a:rPr>
            <a:t>Task distribution</a:t>
          </a:r>
        </a:p>
      </dsp:txBody>
      <dsp:txXfrm>
        <a:off x="64739" y="2851757"/>
        <a:ext cx="2492564" cy="119671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416B88C-2BE2-CA40-A482-3CBDCA1BECBD}">
      <dsp:nvSpPr>
        <dsp:cNvPr id="0" name=""/>
        <dsp:cNvSpPr/>
      </dsp:nvSpPr>
      <dsp:spPr>
        <a:xfrm>
          <a:off x="2381" y="1514739"/>
          <a:ext cx="2389187" cy="2389187"/>
        </a:xfrm>
        <a:prstGeom prst="ellipse">
          <a:avLst/>
        </a:prstGeom>
        <a:gradFill rotWithShape="0">
          <a:gsLst>
            <a:gs pos="0">
              <a:schemeClr val="accent1">
                <a:alpha val="50000"/>
                <a:hueOff val="0"/>
                <a:satOff val="0"/>
                <a:lumOff val="0"/>
                <a:alphaOff val="0"/>
                <a:lumMod val="110000"/>
                <a:satMod val="105000"/>
                <a:tint val="67000"/>
              </a:schemeClr>
            </a:gs>
            <a:gs pos="50000">
              <a:schemeClr val="accent1">
                <a:alpha val="50000"/>
                <a:hueOff val="0"/>
                <a:satOff val="0"/>
                <a:lumOff val="0"/>
                <a:alphaOff val="0"/>
                <a:lumMod val="105000"/>
                <a:satMod val="103000"/>
                <a:tint val="73000"/>
              </a:schemeClr>
            </a:gs>
            <a:gs pos="100000">
              <a:schemeClr val="accent1">
                <a:alpha val="50000"/>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0">
          <a:scrgbClr r="0" g="0" b="0"/>
        </a:effectRef>
        <a:fontRef idx="minor">
          <a:schemeClr val="tx1"/>
        </a:fontRef>
      </dsp:style>
      <dsp:txBody>
        <a:bodyPr spcFirstLastPara="0" vert="horz" wrap="square" lIns="0" tIns="22860" rIns="0" bIns="22860" numCol="1" spcCol="1270" anchor="ctr" anchorCtr="0">
          <a:noAutofit/>
        </a:bodyPr>
        <a:lstStyle/>
        <a:p>
          <a:pPr lvl="0" algn="ctr" defTabSz="800100">
            <a:lnSpc>
              <a:spcPct val="90000"/>
            </a:lnSpc>
            <a:spcBef>
              <a:spcPct val="0"/>
            </a:spcBef>
            <a:spcAft>
              <a:spcPct val="35000"/>
            </a:spcAft>
          </a:pPr>
          <a:r>
            <a:rPr lang="en-US" sz="1800" b="1" i="0" kern="1200" dirty="0">
              <a:solidFill>
                <a:srgbClr val="367C2B"/>
              </a:solidFill>
              <a:latin typeface="Helvetica Neue Condensed" charset="0"/>
              <a:ea typeface="Helvetica Neue Condensed" charset="0"/>
              <a:cs typeface="Helvetica Neue Condensed" charset="0"/>
            </a:rPr>
            <a:t>Daily scrum</a:t>
          </a:r>
        </a:p>
      </dsp:txBody>
      <dsp:txXfrm>
        <a:off x="352269" y="1864627"/>
        <a:ext cx="1689411" cy="1689411"/>
      </dsp:txXfrm>
    </dsp:sp>
    <dsp:sp modelId="{F5E59F81-A01B-9743-949D-294B93EE660C}">
      <dsp:nvSpPr>
        <dsp:cNvPr id="0" name=""/>
        <dsp:cNvSpPr/>
      </dsp:nvSpPr>
      <dsp:spPr>
        <a:xfrm>
          <a:off x="1913731" y="1514739"/>
          <a:ext cx="2389187" cy="2389187"/>
        </a:xfrm>
        <a:prstGeom prst="ellipse">
          <a:avLst/>
        </a:prstGeom>
        <a:gradFill rotWithShape="0">
          <a:gsLst>
            <a:gs pos="0">
              <a:schemeClr val="accent1">
                <a:alpha val="50000"/>
                <a:hueOff val="0"/>
                <a:satOff val="0"/>
                <a:lumOff val="0"/>
                <a:alphaOff val="0"/>
                <a:lumMod val="110000"/>
                <a:satMod val="105000"/>
                <a:tint val="67000"/>
              </a:schemeClr>
            </a:gs>
            <a:gs pos="50000">
              <a:schemeClr val="accent1">
                <a:alpha val="50000"/>
                <a:hueOff val="0"/>
                <a:satOff val="0"/>
                <a:lumOff val="0"/>
                <a:alphaOff val="0"/>
                <a:lumMod val="105000"/>
                <a:satMod val="103000"/>
                <a:tint val="73000"/>
              </a:schemeClr>
            </a:gs>
            <a:gs pos="100000">
              <a:schemeClr val="accent1">
                <a:alpha val="50000"/>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0">
          <a:scrgbClr r="0" g="0" b="0"/>
        </a:effectRef>
        <a:fontRef idx="minor">
          <a:schemeClr val="tx1"/>
        </a:fontRef>
      </dsp:style>
      <dsp:txBody>
        <a:bodyPr spcFirstLastPara="0" vert="horz" wrap="square" lIns="0" tIns="22860" rIns="0" bIns="22860" numCol="1" spcCol="1270" anchor="ctr" anchorCtr="0">
          <a:noAutofit/>
        </a:bodyPr>
        <a:lstStyle/>
        <a:p>
          <a:pPr lvl="0" algn="ctr" defTabSz="800100">
            <a:lnSpc>
              <a:spcPct val="90000"/>
            </a:lnSpc>
            <a:spcBef>
              <a:spcPct val="0"/>
            </a:spcBef>
            <a:spcAft>
              <a:spcPct val="35000"/>
            </a:spcAft>
          </a:pPr>
          <a:r>
            <a:rPr lang="en-US" sz="1800" b="1" i="0" kern="1200" dirty="0">
              <a:solidFill>
                <a:srgbClr val="367C2B"/>
              </a:solidFill>
              <a:latin typeface="Helvetica Neue Condensed" charset="0"/>
              <a:ea typeface="Helvetica Neue Condensed" charset="0"/>
              <a:cs typeface="Helvetica Neue Condensed" charset="0"/>
            </a:rPr>
            <a:t>Documentation</a:t>
          </a:r>
        </a:p>
      </dsp:txBody>
      <dsp:txXfrm>
        <a:off x="2263619" y="1864627"/>
        <a:ext cx="1689411" cy="1689411"/>
      </dsp:txXfrm>
    </dsp:sp>
    <dsp:sp modelId="{63FC93D2-491F-6240-9ADF-0CC00A3EFA0E}">
      <dsp:nvSpPr>
        <dsp:cNvPr id="0" name=""/>
        <dsp:cNvSpPr/>
      </dsp:nvSpPr>
      <dsp:spPr>
        <a:xfrm>
          <a:off x="3825081" y="1514739"/>
          <a:ext cx="2389187" cy="2389187"/>
        </a:xfrm>
        <a:prstGeom prst="ellipse">
          <a:avLst/>
        </a:prstGeom>
        <a:gradFill rotWithShape="0">
          <a:gsLst>
            <a:gs pos="0">
              <a:schemeClr val="accent1">
                <a:alpha val="50000"/>
                <a:hueOff val="0"/>
                <a:satOff val="0"/>
                <a:lumOff val="0"/>
                <a:alphaOff val="0"/>
                <a:lumMod val="110000"/>
                <a:satMod val="105000"/>
                <a:tint val="67000"/>
              </a:schemeClr>
            </a:gs>
            <a:gs pos="50000">
              <a:schemeClr val="accent1">
                <a:alpha val="50000"/>
                <a:hueOff val="0"/>
                <a:satOff val="0"/>
                <a:lumOff val="0"/>
                <a:alphaOff val="0"/>
                <a:lumMod val="105000"/>
                <a:satMod val="103000"/>
                <a:tint val="73000"/>
              </a:schemeClr>
            </a:gs>
            <a:gs pos="100000">
              <a:schemeClr val="accent1">
                <a:alpha val="50000"/>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0">
          <a:scrgbClr r="0" g="0" b="0"/>
        </a:effectRef>
        <a:fontRef idx="minor">
          <a:schemeClr val="tx1"/>
        </a:fontRef>
      </dsp:style>
      <dsp:txBody>
        <a:bodyPr spcFirstLastPara="0" vert="horz" wrap="square" lIns="0" tIns="22860" rIns="0" bIns="22860" numCol="1" spcCol="1270" anchor="ctr" anchorCtr="0">
          <a:noAutofit/>
        </a:bodyPr>
        <a:lstStyle/>
        <a:p>
          <a:pPr lvl="0" algn="ctr" defTabSz="800100">
            <a:lnSpc>
              <a:spcPct val="90000"/>
            </a:lnSpc>
            <a:spcBef>
              <a:spcPct val="0"/>
            </a:spcBef>
            <a:spcAft>
              <a:spcPct val="35000"/>
            </a:spcAft>
          </a:pPr>
          <a:r>
            <a:rPr lang="en-US" sz="1800" b="1" i="0" kern="1200" dirty="0">
              <a:solidFill>
                <a:srgbClr val="367C2B"/>
              </a:solidFill>
              <a:latin typeface="Helvetica Neue Condensed" charset="0"/>
              <a:ea typeface="Helvetica Neue Condensed" charset="0"/>
              <a:cs typeface="Helvetica Neue Condensed" charset="0"/>
            </a:rPr>
            <a:t>Communication</a:t>
          </a:r>
        </a:p>
      </dsp:txBody>
      <dsp:txXfrm>
        <a:off x="4174969" y="1864627"/>
        <a:ext cx="1689411" cy="1689411"/>
      </dsp:txXfrm>
    </dsp:sp>
    <dsp:sp modelId="{5642629C-115E-2945-A907-479BF214FB25}">
      <dsp:nvSpPr>
        <dsp:cNvPr id="0" name=""/>
        <dsp:cNvSpPr/>
      </dsp:nvSpPr>
      <dsp:spPr>
        <a:xfrm>
          <a:off x="5736431" y="1514739"/>
          <a:ext cx="2389187" cy="2389187"/>
        </a:xfrm>
        <a:prstGeom prst="ellipse">
          <a:avLst/>
        </a:prstGeom>
        <a:gradFill rotWithShape="0">
          <a:gsLst>
            <a:gs pos="0">
              <a:schemeClr val="accent1">
                <a:alpha val="50000"/>
                <a:hueOff val="0"/>
                <a:satOff val="0"/>
                <a:lumOff val="0"/>
                <a:alphaOff val="0"/>
                <a:lumMod val="110000"/>
                <a:satMod val="105000"/>
                <a:tint val="67000"/>
              </a:schemeClr>
            </a:gs>
            <a:gs pos="50000">
              <a:schemeClr val="accent1">
                <a:alpha val="50000"/>
                <a:hueOff val="0"/>
                <a:satOff val="0"/>
                <a:lumOff val="0"/>
                <a:alphaOff val="0"/>
                <a:lumMod val="105000"/>
                <a:satMod val="103000"/>
                <a:tint val="73000"/>
              </a:schemeClr>
            </a:gs>
            <a:gs pos="100000">
              <a:schemeClr val="accent1">
                <a:alpha val="50000"/>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0">
          <a:scrgbClr r="0" g="0" b="0"/>
        </a:effectRef>
        <a:fontRef idx="minor">
          <a:schemeClr val="tx1"/>
        </a:fontRef>
      </dsp:style>
      <dsp:txBody>
        <a:bodyPr spcFirstLastPara="0" vert="horz" wrap="square" lIns="0" tIns="22860" rIns="0" bIns="22860" numCol="1" spcCol="1270" anchor="ctr" anchorCtr="0">
          <a:noAutofit/>
        </a:bodyPr>
        <a:lstStyle/>
        <a:p>
          <a:pPr lvl="0" algn="ctr" defTabSz="800100">
            <a:lnSpc>
              <a:spcPct val="90000"/>
            </a:lnSpc>
            <a:spcBef>
              <a:spcPct val="0"/>
            </a:spcBef>
            <a:spcAft>
              <a:spcPct val="35000"/>
            </a:spcAft>
          </a:pPr>
          <a:r>
            <a:rPr lang="en-US" sz="1800" b="1" i="0" kern="1200" dirty="0">
              <a:solidFill>
                <a:srgbClr val="367C2B"/>
              </a:solidFill>
              <a:latin typeface="Helvetica Neue Condensed" charset="0"/>
              <a:ea typeface="Helvetica Neue Condensed" charset="0"/>
              <a:cs typeface="Helvetica Neue Condensed" charset="0"/>
            </a:rPr>
            <a:t>Pair programming</a:t>
          </a:r>
        </a:p>
      </dsp:txBody>
      <dsp:txXfrm>
        <a:off x="6086319" y="1864627"/>
        <a:ext cx="1689411" cy="168941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DFCBA19-CB96-6047-95E3-6C1EFF9FE1B0}">
      <dsp:nvSpPr>
        <dsp:cNvPr id="0" name=""/>
        <dsp:cNvSpPr/>
      </dsp:nvSpPr>
      <dsp:spPr>
        <a:xfrm>
          <a:off x="2540" y="1683648"/>
          <a:ext cx="2476500" cy="6624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576" tIns="93472" rIns="163576" bIns="93472" numCol="1" spcCol="1270" anchor="ctr" anchorCtr="0">
          <a:noAutofit/>
        </a:bodyPr>
        <a:lstStyle/>
        <a:p>
          <a:pPr lvl="0" algn="ctr" defTabSz="1022350">
            <a:lnSpc>
              <a:spcPct val="90000"/>
            </a:lnSpc>
            <a:spcBef>
              <a:spcPct val="0"/>
            </a:spcBef>
            <a:spcAft>
              <a:spcPct val="35000"/>
            </a:spcAft>
          </a:pPr>
          <a:r>
            <a:rPr lang="en-US" sz="2300" b="1" i="0" kern="1200" dirty="0" err="1">
              <a:latin typeface="Helvetica Neue Condensed" charset="0"/>
              <a:ea typeface="Helvetica Neue Condensed" charset="0"/>
              <a:cs typeface="Helvetica Neue Condensed" charset="0"/>
            </a:rPr>
            <a:t>Gitlab</a:t>
          </a:r>
          <a:endParaRPr lang="en-US" sz="2300" b="1" i="0" kern="1200" dirty="0">
            <a:latin typeface="Helvetica Neue Condensed" charset="0"/>
            <a:ea typeface="Helvetica Neue Condensed" charset="0"/>
            <a:cs typeface="Helvetica Neue Condensed" charset="0"/>
          </a:endParaRPr>
        </a:p>
      </dsp:txBody>
      <dsp:txXfrm>
        <a:off x="2540" y="1683648"/>
        <a:ext cx="2476500" cy="662400"/>
      </dsp:txXfrm>
    </dsp:sp>
    <dsp:sp modelId="{075D174B-272E-0C48-B06A-48642EF3C6C8}">
      <dsp:nvSpPr>
        <dsp:cNvPr id="0" name=""/>
        <dsp:cNvSpPr/>
      </dsp:nvSpPr>
      <dsp:spPr>
        <a:xfrm>
          <a:off x="2540" y="2346048"/>
          <a:ext cx="2476500" cy="1388969"/>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2682" tIns="122682" rIns="163576" bIns="184023" numCol="1" spcCol="1270" anchor="t" anchorCtr="0">
          <a:noAutofit/>
        </a:bodyPr>
        <a:lstStyle/>
        <a:p>
          <a:pPr marL="228600" lvl="1" indent="-228600" algn="l" defTabSz="1022350">
            <a:lnSpc>
              <a:spcPct val="90000"/>
            </a:lnSpc>
            <a:spcBef>
              <a:spcPct val="0"/>
            </a:spcBef>
            <a:spcAft>
              <a:spcPct val="15000"/>
            </a:spcAft>
            <a:buChar char="•"/>
          </a:pPr>
          <a:r>
            <a:rPr lang="en-US" sz="2300" b="0" i="0" kern="1200" dirty="0">
              <a:solidFill>
                <a:srgbClr val="367C2B"/>
              </a:solidFill>
              <a:latin typeface="Helvetica Neue Medium" charset="0"/>
              <a:ea typeface="Helvetica Neue Medium" charset="0"/>
              <a:cs typeface="Helvetica Neue Medium" charset="0"/>
            </a:rPr>
            <a:t>CI/CD</a:t>
          </a:r>
        </a:p>
        <a:p>
          <a:pPr marL="228600" lvl="1" indent="-228600" algn="l" defTabSz="1022350">
            <a:lnSpc>
              <a:spcPct val="90000"/>
            </a:lnSpc>
            <a:spcBef>
              <a:spcPct val="0"/>
            </a:spcBef>
            <a:spcAft>
              <a:spcPct val="15000"/>
            </a:spcAft>
            <a:buChar char="•"/>
          </a:pPr>
          <a:r>
            <a:rPr lang="en-US" sz="2300" b="0" i="0" kern="1200" dirty="0">
              <a:solidFill>
                <a:srgbClr val="367C2B"/>
              </a:solidFill>
              <a:latin typeface="Helvetica Neue Medium" charset="0"/>
              <a:ea typeface="Helvetica Neue Medium" charset="0"/>
              <a:cs typeface="Helvetica Neue Medium" charset="0"/>
            </a:rPr>
            <a:t>Tags</a:t>
          </a:r>
        </a:p>
        <a:p>
          <a:pPr marL="228600" lvl="1" indent="-228600" algn="l" defTabSz="1022350">
            <a:lnSpc>
              <a:spcPct val="90000"/>
            </a:lnSpc>
            <a:spcBef>
              <a:spcPct val="0"/>
            </a:spcBef>
            <a:spcAft>
              <a:spcPct val="15000"/>
            </a:spcAft>
            <a:buChar char="•"/>
          </a:pPr>
          <a:endParaRPr lang="en-US" sz="2300" b="0" i="0" kern="1200" dirty="0">
            <a:solidFill>
              <a:srgbClr val="367C2B"/>
            </a:solidFill>
            <a:latin typeface="Helvetica Neue Medium" charset="0"/>
            <a:ea typeface="Helvetica Neue Medium" charset="0"/>
            <a:cs typeface="Helvetica Neue Medium" charset="0"/>
          </a:endParaRPr>
        </a:p>
      </dsp:txBody>
      <dsp:txXfrm>
        <a:off x="2540" y="2346048"/>
        <a:ext cx="2476500" cy="1388969"/>
      </dsp:txXfrm>
    </dsp:sp>
    <dsp:sp modelId="{6B921A67-38DA-E749-BF8D-F258A9F0919B}">
      <dsp:nvSpPr>
        <dsp:cNvPr id="0" name=""/>
        <dsp:cNvSpPr/>
      </dsp:nvSpPr>
      <dsp:spPr>
        <a:xfrm>
          <a:off x="2825750" y="1683648"/>
          <a:ext cx="2476500" cy="6624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576" tIns="93472" rIns="163576" bIns="93472" numCol="1" spcCol="1270" anchor="ctr" anchorCtr="0">
          <a:noAutofit/>
        </a:bodyPr>
        <a:lstStyle/>
        <a:p>
          <a:pPr lvl="0" algn="ctr" defTabSz="1022350">
            <a:lnSpc>
              <a:spcPct val="90000"/>
            </a:lnSpc>
            <a:spcBef>
              <a:spcPct val="0"/>
            </a:spcBef>
            <a:spcAft>
              <a:spcPct val="35000"/>
            </a:spcAft>
          </a:pPr>
          <a:r>
            <a:rPr lang="en-US" sz="2300" b="1" i="0" kern="1200" dirty="0">
              <a:latin typeface="Helvetica Neue Condensed" charset="0"/>
              <a:ea typeface="Helvetica Neue Condensed" charset="0"/>
              <a:cs typeface="Helvetica Neue Condensed" charset="0"/>
            </a:rPr>
            <a:t>Ticket</a:t>
          </a:r>
        </a:p>
      </dsp:txBody>
      <dsp:txXfrm>
        <a:off x="2825750" y="1683648"/>
        <a:ext cx="2476500" cy="662400"/>
      </dsp:txXfrm>
    </dsp:sp>
    <dsp:sp modelId="{44415275-E669-2444-B340-93628B07AEA2}">
      <dsp:nvSpPr>
        <dsp:cNvPr id="0" name=""/>
        <dsp:cNvSpPr/>
      </dsp:nvSpPr>
      <dsp:spPr>
        <a:xfrm>
          <a:off x="2825750" y="2346048"/>
          <a:ext cx="2476500" cy="1388969"/>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2682" tIns="122682" rIns="163576" bIns="184023" numCol="1" spcCol="1270" anchor="t" anchorCtr="0">
          <a:noAutofit/>
        </a:bodyPr>
        <a:lstStyle/>
        <a:p>
          <a:pPr marL="228600" lvl="1" indent="-228600" algn="l" defTabSz="1022350">
            <a:lnSpc>
              <a:spcPct val="90000"/>
            </a:lnSpc>
            <a:spcBef>
              <a:spcPct val="0"/>
            </a:spcBef>
            <a:spcAft>
              <a:spcPct val="15000"/>
            </a:spcAft>
            <a:buChar char="•"/>
          </a:pPr>
          <a:r>
            <a:rPr lang="en-US" sz="2300" b="0" i="0" kern="1200" dirty="0">
              <a:solidFill>
                <a:srgbClr val="367C2B"/>
              </a:solidFill>
              <a:latin typeface="Helvetica Neue Medium" charset="0"/>
              <a:ea typeface="Helvetica Neue Medium" charset="0"/>
              <a:cs typeface="Helvetica Neue Medium" charset="0"/>
            </a:rPr>
            <a:t>Story point</a:t>
          </a:r>
        </a:p>
        <a:p>
          <a:pPr marL="228600" lvl="1" indent="-228600" algn="l" defTabSz="1022350">
            <a:lnSpc>
              <a:spcPct val="90000"/>
            </a:lnSpc>
            <a:spcBef>
              <a:spcPct val="0"/>
            </a:spcBef>
            <a:spcAft>
              <a:spcPct val="15000"/>
            </a:spcAft>
            <a:buChar char="•"/>
          </a:pPr>
          <a:r>
            <a:rPr lang="en-US" sz="2300" b="0" i="0" kern="1200" dirty="0">
              <a:solidFill>
                <a:srgbClr val="367C2B"/>
              </a:solidFill>
              <a:latin typeface="Helvetica Neue Medium" charset="0"/>
              <a:ea typeface="Helvetica Neue Medium" charset="0"/>
              <a:cs typeface="Helvetica Neue Medium" charset="0"/>
            </a:rPr>
            <a:t>Estimation</a:t>
          </a:r>
        </a:p>
        <a:p>
          <a:pPr marL="228600" lvl="1" indent="-228600" algn="l" defTabSz="1022350">
            <a:lnSpc>
              <a:spcPct val="90000"/>
            </a:lnSpc>
            <a:spcBef>
              <a:spcPct val="0"/>
            </a:spcBef>
            <a:spcAft>
              <a:spcPct val="15000"/>
            </a:spcAft>
            <a:buChar char="•"/>
          </a:pPr>
          <a:r>
            <a:rPr lang="en-US" sz="2300" b="0" i="0" kern="1200" dirty="0">
              <a:solidFill>
                <a:srgbClr val="367C2B"/>
              </a:solidFill>
              <a:latin typeface="Helvetica Neue Medium" charset="0"/>
              <a:ea typeface="Helvetica Neue Medium" charset="0"/>
              <a:cs typeface="Helvetica Neue Medium" charset="0"/>
            </a:rPr>
            <a:t>Timesheet</a:t>
          </a:r>
        </a:p>
      </dsp:txBody>
      <dsp:txXfrm>
        <a:off x="2825750" y="2346048"/>
        <a:ext cx="2476500" cy="1388969"/>
      </dsp:txXfrm>
    </dsp:sp>
    <dsp:sp modelId="{008C2130-CFDB-2044-8ADC-1C4FB6C53530}">
      <dsp:nvSpPr>
        <dsp:cNvPr id="0" name=""/>
        <dsp:cNvSpPr/>
      </dsp:nvSpPr>
      <dsp:spPr>
        <a:xfrm>
          <a:off x="5648960" y="1683648"/>
          <a:ext cx="2476500" cy="6624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576" tIns="93472" rIns="163576" bIns="93472" numCol="1" spcCol="1270" anchor="ctr" anchorCtr="0">
          <a:noAutofit/>
        </a:bodyPr>
        <a:lstStyle/>
        <a:p>
          <a:pPr lvl="0" algn="ctr" defTabSz="1022350">
            <a:lnSpc>
              <a:spcPct val="90000"/>
            </a:lnSpc>
            <a:spcBef>
              <a:spcPct val="0"/>
            </a:spcBef>
            <a:spcAft>
              <a:spcPct val="35000"/>
            </a:spcAft>
          </a:pPr>
          <a:r>
            <a:rPr lang="en-US" sz="2300" b="1" i="0" kern="1200" dirty="0">
              <a:latin typeface="Helvetica Neue Condensed" charset="0"/>
              <a:ea typeface="Helvetica Neue Condensed" charset="0"/>
              <a:cs typeface="Helvetica Neue Condensed" charset="0"/>
            </a:rPr>
            <a:t>Communication</a:t>
          </a:r>
        </a:p>
      </dsp:txBody>
      <dsp:txXfrm>
        <a:off x="5648960" y="1683648"/>
        <a:ext cx="2476500" cy="662400"/>
      </dsp:txXfrm>
    </dsp:sp>
    <dsp:sp modelId="{5637CBF4-7A55-394D-93ED-13B6C022B9F0}">
      <dsp:nvSpPr>
        <dsp:cNvPr id="0" name=""/>
        <dsp:cNvSpPr/>
      </dsp:nvSpPr>
      <dsp:spPr>
        <a:xfrm>
          <a:off x="5648960" y="2346048"/>
          <a:ext cx="2476500" cy="1388969"/>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2682" tIns="122682" rIns="163576" bIns="184023" numCol="1" spcCol="1270" anchor="t" anchorCtr="0">
          <a:noAutofit/>
        </a:bodyPr>
        <a:lstStyle/>
        <a:p>
          <a:pPr marL="228600" lvl="1" indent="-228600" algn="l" defTabSz="1022350">
            <a:lnSpc>
              <a:spcPct val="90000"/>
            </a:lnSpc>
            <a:spcBef>
              <a:spcPct val="0"/>
            </a:spcBef>
            <a:spcAft>
              <a:spcPct val="15000"/>
            </a:spcAft>
            <a:buChar char="•"/>
          </a:pPr>
          <a:r>
            <a:rPr lang="en-US" sz="2300" b="0" i="0" kern="1200" dirty="0">
              <a:solidFill>
                <a:srgbClr val="367C2B"/>
              </a:solidFill>
              <a:latin typeface="Helvetica Neue Medium" charset="0"/>
              <a:ea typeface="Helvetica Neue Medium" charset="0"/>
              <a:cs typeface="Helvetica Neue Medium" charset="0"/>
            </a:rPr>
            <a:t>Scrum</a:t>
          </a:r>
        </a:p>
        <a:p>
          <a:pPr marL="228600" lvl="1" indent="-228600" algn="l" defTabSz="1022350">
            <a:lnSpc>
              <a:spcPct val="90000"/>
            </a:lnSpc>
            <a:spcBef>
              <a:spcPct val="0"/>
            </a:spcBef>
            <a:spcAft>
              <a:spcPct val="15000"/>
            </a:spcAft>
            <a:buChar char="•"/>
          </a:pPr>
          <a:r>
            <a:rPr lang="en-US" sz="2300" b="0" i="0" kern="1200" dirty="0">
              <a:solidFill>
                <a:srgbClr val="367C2B"/>
              </a:solidFill>
              <a:latin typeface="Helvetica Neue Medium" charset="0"/>
              <a:ea typeface="Helvetica Neue Medium" charset="0"/>
              <a:cs typeface="Helvetica Neue Medium" charset="0"/>
            </a:rPr>
            <a:t>Retrospective</a:t>
          </a:r>
        </a:p>
      </dsp:txBody>
      <dsp:txXfrm>
        <a:off x="5648960" y="2346048"/>
        <a:ext cx="2476500" cy="1388969"/>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E59407-5965-CD48-906C-354D20B090DF}">
      <dsp:nvSpPr>
        <dsp:cNvPr id="0" name=""/>
        <dsp:cNvSpPr/>
      </dsp:nvSpPr>
      <dsp:spPr>
        <a:xfrm rot="5400000">
          <a:off x="6754357" y="-2867618"/>
          <a:ext cx="792501" cy="6729984"/>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en-US" sz="1600" b="0" i="0" kern="1200" dirty="0" err="1">
              <a:solidFill>
                <a:srgbClr val="367C2B"/>
              </a:solidFill>
              <a:latin typeface="Helvetica Neue" charset="0"/>
              <a:ea typeface="Helvetica Neue" charset="0"/>
              <a:cs typeface="Helvetica Neue" charset="0"/>
            </a:rPr>
            <a:t>Alomofire</a:t>
          </a:r>
          <a:r>
            <a:rPr lang="en-US" sz="1600" b="0" i="0" kern="1200" dirty="0">
              <a:solidFill>
                <a:srgbClr val="367C2B"/>
              </a:solidFill>
              <a:latin typeface="Helvetica Neue" charset="0"/>
              <a:ea typeface="Helvetica Neue" charset="0"/>
              <a:cs typeface="Helvetica Neue" charset="0"/>
            </a:rPr>
            <a:t> for Swift</a:t>
          </a:r>
        </a:p>
        <a:p>
          <a:pPr marL="171450" lvl="1" indent="-171450" algn="l" defTabSz="711200">
            <a:lnSpc>
              <a:spcPct val="90000"/>
            </a:lnSpc>
            <a:spcBef>
              <a:spcPct val="0"/>
            </a:spcBef>
            <a:spcAft>
              <a:spcPct val="15000"/>
            </a:spcAft>
            <a:buChar char="•"/>
          </a:pPr>
          <a:r>
            <a:rPr lang="en-US" sz="1600" b="0" i="0" kern="1200" dirty="0">
              <a:solidFill>
                <a:srgbClr val="367C2B"/>
              </a:solidFill>
              <a:latin typeface="Helvetica Neue" charset="0"/>
              <a:ea typeface="Helvetica Neue" charset="0"/>
              <a:cs typeface="Helvetica Neue" charset="0"/>
            </a:rPr>
            <a:t>Could authenticate and fetch data</a:t>
          </a:r>
        </a:p>
      </dsp:txBody>
      <dsp:txXfrm rot="-5400000">
        <a:off x="3785616" y="139810"/>
        <a:ext cx="6691297" cy="715127"/>
      </dsp:txXfrm>
    </dsp:sp>
    <dsp:sp modelId="{50DD16A0-FB2E-774A-9773-6FE2B46EFB71}">
      <dsp:nvSpPr>
        <dsp:cNvPr id="0" name=""/>
        <dsp:cNvSpPr/>
      </dsp:nvSpPr>
      <dsp:spPr>
        <a:xfrm>
          <a:off x="0" y="2059"/>
          <a:ext cx="3785616" cy="99062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lvl="0" algn="ctr" defTabSz="1244600">
            <a:lnSpc>
              <a:spcPct val="90000"/>
            </a:lnSpc>
            <a:spcBef>
              <a:spcPct val="0"/>
            </a:spcBef>
            <a:spcAft>
              <a:spcPct val="35000"/>
            </a:spcAft>
          </a:pPr>
          <a:r>
            <a:rPr lang="en-US" sz="2800" b="1" i="0" kern="1200" dirty="0">
              <a:latin typeface="Helvetica Neue Condensed" charset="0"/>
              <a:ea typeface="Helvetica Neue Condensed" charset="0"/>
              <a:cs typeface="Helvetica Neue Condensed" charset="0"/>
            </a:rPr>
            <a:t>Manual integration</a:t>
          </a:r>
          <a:endParaRPr lang="en-US" sz="2800" b="0" i="0" kern="1200" dirty="0">
            <a:solidFill>
              <a:srgbClr val="367C2B"/>
            </a:solidFill>
            <a:latin typeface="Helvetica Neue" charset="0"/>
            <a:ea typeface="Helvetica Neue" charset="0"/>
            <a:cs typeface="Helvetica Neue" charset="0"/>
          </a:endParaRPr>
        </a:p>
      </dsp:txBody>
      <dsp:txXfrm>
        <a:off x="48358" y="50417"/>
        <a:ext cx="3688900" cy="893911"/>
      </dsp:txXfrm>
    </dsp:sp>
    <dsp:sp modelId="{B83C1E2E-EDBA-104D-B142-704EEEBFE15C}">
      <dsp:nvSpPr>
        <dsp:cNvPr id="0" name=""/>
        <dsp:cNvSpPr/>
      </dsp:nvSpPr>
      <dsp:spPr>
        <a:xfrm rot="5400000">
          <a:off x="6754357" y="-1827459"/>
          <a:ext cx="792501" cy="6729984"/>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en-US" sz="1600" b="0" i="0" kern="1200" dirty="0">
              <a:solidFill>
                <a:srgbClr val="367C2B"/>
              </a:solidFill>
              <a:latin typeface="Helvetica Neue" charset="0"/>
              <a:ea typeface="Helvetica Neue" charset="0"/>
              <a:cs typeface="Helvetica Neue" charset="0"/>
            </a:rPr>
            <a:t>Framework in Objective-C is integrated into Swift app.</a:t>
          </a:r>
          <a:endParaRPr lang="en-GB" sz="1600" kern="1200" dirty="0"/>
        </a:p>
      </dsp:txBody>
      <dsp:txXfrm rot="-5400000">
        <a:off x="3785616" y="1179969"/>
        <a:ext cx="6691297" cy="715127"/>
      </dsp:txXfrm>
    </dsp:sp>
    <dsp:sp modelId="{2E27178B-939F-D644-9CDD-2E3FAD45E9D9}">
      <dsp:nvSpPr>
        <dsp:cNvPr id="0" name=""/>
        <dsp:cNvSpPr/>
      </dsp:nvSpPr>
      <dsp:spPr>
        <a:xfrm>
          <a:off x="0" y="1042218"/>
          <a:ext cx="3785616" cy="99062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lvl="0" algn="ctr" defTabSz="1244600">
            <a:lnSpc>
              <a:spcPct val="90000"/>
            </a:lnSpc>
            <a:spcBef>
              <a:spcPct val="0"/>
            </a:spcBef>
            <a:spcAft>
              <a:spcPct val="35000"/>
            </a:spcAft>
          </a:pPr>
          <a:r>
            <a:rPr lang="en-US" sz="2800" b="1" i="0" kern="1200" dirty="0">
              <a:latin typeface="Helvetica Neue Condensed" charset="0"/>
              <a:ea typeface="Helvetica Neue Condensed" charset="0"/>
              <a:cs typeface="Helvetica Neue Condensed" charset="0"/>
            </a:rPr>
            <a:t>JD Framework</a:t>
          </a:r>
          <a:endParaRPr lang="en-GB" sz="2800" kern="1200" dirty="0"/>
        </a:p>
      </dsp:txBody>
      <dsp:txXfrm>
        <a:off x="48358" y="1090576"/>
        <a:ext cx="3688900" cy="893911"/>
      </dsp:txXfrm>
    </dsp:sp>
    <dsp:sp modelId="{CF61AD20-8FDB-FE49-91F6-D6D29F2A88BF}">
      <dsp:nvSpPr>
        <dsp:cNvPr id="0" name=""/>
        <dsp:cNvSpPr/>
      </dsp:nvSpPr>
      <dsp:spPr>
        <a:xfrm rot="5400000">
          <a:off x="6754357" y="-787301"/>
          <a:ext cx="792501" cy="6729984"/>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en-US" sz="1600" b="0" i="0" kern="1200" dirty="0">
              <a:solidFill>
                <a:srgbClr val="367C2B"/>
              </a:solidFill>
              <a:latin typeface="Helvetica Neue" charset="0"/>
              <a:ea typeface="Helvetica Neue" charset="0"/>
              <a:cs typeface="Helvetica Neue" charset="0"/>
            </a:rPr>
            <a:t>Show </a:t>
          </a:r>
          <a:r>
            <a:rPr lang="en-US" sz="1600" b="0" i="0" kern="1200" dirty="0" err="1">
              <a:solidFill>
                <a:srgbClr val="367C2B"/>
              </a:solidFill>
              <a:latin typeface="Helvetica Neue" charset="0"/>
              <a:ea typeface="Helvetica Neue" charset="0"/>
              <a:cs typeface="Helvetica Neue" charset="0"/>
            </a:rPr>
            <a:t>JDLogin</a:t>
          </a:r>
          <a:r>
            <a:rPr lang="en-US" sz="1600" b="0" i="0" kern="1200" dirty="0">
              <a:solidFill>
                <a:srgbClr val="367C2B"/>
              </a:solidFill>
              <a:latin typeface="Helvetica Neue" charset="0"/>
              <a:ea typeface="Helvetica Neue" charset="0"/>
              <a:cs typeface="Helvetica Neue" charset="0"/>
            </a:rPr>
            <a:t> screen and be able to authenticate</a:t>
          </a:r>
        </a:p>
      </dsp:txBody>
      <dsp:txXfrm rot="-5400000">
        <a:off x="3785616" y="2220127"/>
        <a:ext cx="6691297" cy="715127"/>
      </dsp:txXfrm>
    </dsp:sp>
    <dsp:sp modelId="{FB9E0A9E-E9AF-1D4A-B77D-31A810667CE6}">
      <dsp:nvSpPr>
        <dsp:cNvPr id="0" name=""/>
        <dsp:cNvSpPr/>
      </dsp:nvSpPr>
      <dsp:spPr>
        <a:xfrm>
          <a:off x="0" y="2082377"/>
          <a:ext cx="3785616" cy="99062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lvl="0" algn="ctr" defTabSz="1244600">
            <a:lnSpc>
              <a:spcPct val="90000"/>
            </a:lnSpc>
            <a:spcBef>
              <a:spcPct val="0"/>
            </a:spcBef>
            <a:spcAft>
              <a:spcPct val="35000"/>
            </a:spcAft>
          </a:pPr>
          <a:r>
            <a:rPr lang="en-US" sz="2800" b="1" i="0" kern="1200" dirty="0">
              <a:latin typeface="Helvetica Neue Condensed" charset="0"/>
              <a:ea typeface="Helvetica Neue Condensed" charset="0"/>
              <a:cs typeface="Helvetica Neue Condensed" charset="0"/>
            </a:rPr>
            <a:t>JD Login</a:t>
          </a:r>
        </a:p>
      </dsp:txBody>
      <dsp:txXfrm>
        <a:off x="48358" y="2130735"/>
        <a:ext cx="3688900" cy="893911"/>
      </dsp:txXfrm>
    </dsp:sp>
    <dsp:sp modelId="{55194650-AFC2-3C4B-A23B-8FA5B0122C69}">
      <dsp:nvSpPr>
        <dsp:cNvPr id="0" name=""/>
        <dsp:cNvSpPr/>
      </dsp:nvSpPr>
      <dsp:spPr>
        <a:xfrm rot="5400000">
          <a:off x="6754357" y="252857"/>
          <a:ext cx="792501" cy="6729984"/>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0" algn="l" defTabSz="622300">
            <a:lnSpc>
              <a:spcPct val="90000"/>
            </a:lnSpc>
            <a:spcBef>
              <a:spcPct val="0"/>
            </a:spcBef>
            <a:spcAft>
              <a:spcPct val="15000"/>
            </a:spcAft>
            <a:buChar char="•"/>
          </a:pPr>
          <a:r>
            <a:rPr lang="en-GB" sz="1600" b="0" i="0" kern="1200" dirty="0">
              <a:solidFill>
                <a:srgbClr val="367C2B"/>
              </a:solidFill>
              <a:latin typeface="Helvetica Neue" charset="0"/>
              <a:ea typeface="Helvetica Neue" charset="0"/>
              <a:cs typeface="Helvetica Neue" charset="0"/>
            </a:rPr>
            <a:t>Fetch list of organizations and and list of fields within an organization</a:t>
          </a:r>
        </a:p>
      </dsp:txBody>
      <dsp:txXfrm rot="-5400000">
        <a:off x="3785616" y="3260286"/>
        <a:ext cx="6691297" cy="715127"/>
      </dsp:txXfrm>
    </dsp:sp>
    <dsp:sp modelId="{4FC72670-ACA2-1A4E-B123-0DCDA4EEBECD}">
      <dsp:nvSpPr>
        <dsp:cNvPr id="0" name=""/>
        <dsp:cNvSpPr/>
      </dsp:nvSpPr>
      <dsp:spPr>
        <a:xfrm>
          <a:off x="0" y="3122535"/>
          <a:ext cx="3785616" cy="99062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lvl="0" algn="ctr" defTabSz="1244600">
            <a:lnSpc>
              <a:spcPct val="90000"/>
            </a:lnSpc>
            <a:spcBef>
              <a:spcPct val="0"/>
            </a:spcBef>
            <a:spcAft>
              <a:spcPct val="35000"/>
            </a:spcAft>
          </a:pPr>
          <a:r>
            <a:rPr lang="en-GB" sz="2800" b="1" i="0" kern="1200" dirty="0">
              <a:solidFill>
                <a:prstClr val="white"/>
              </a:solidFill>
              <a:latin typeface="Helvetica Neue Condensed" charset="0"/>
              <a:ea typeface="Helvetica Neue Condensed" charset="0"/>
              <a:cs typeface="Helvetica Neue Condensed" charset="0"/>
            </a:rPr>
            <a:t>JD Organizations</a:t>
          </a:r>
        </a:p>
      </dsp:txBody>
      <dsp:txXfrm>
        <a:off x="48358" y="3170893"/>
        <a:ext cx="3688900" cy="893911"/>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61AD20-8FDB-FE49-91F6-D6D29F2A88BF}">
      <dsp:nvSpPr>
        <dsp:cNvPr id="0" name=""/>
        <dsp:cNvSpPr/>
      </dsp:nvSpPr>
      <dsp:spPr>
        <a:xfrm rot="5400000">
          <a:off x="6531466" y="-2651610"/>
          <a:ext cx="1082835" cy="6656832"/>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200" tIns="38100" rIns="76200" bIns="38100" numCol="1" spcCol="1270" anchor="ctr" anchorCtr="0">
          <a:noAutofit/>
        </a:bodyPr>
        <a:lstStyle/>
        <a:p>
          <a:pPr marL="228600" lvl="1" indent="-228600" algn="l" defTabSz="889000">
            <a:lnSpc>
              <a:spcPct val="90000"/>
            </a:lnSpc>
            <a:spcBef>
              <a:spcPct val="0"/>
            </a:spcBef>
            <a:spcAft>
              <a:spcPct val="15000"/>
            </a:spcAft>
            <a:buChar char="•"/>
          </a:pPr>
          <a:r>
            <a:rPr lang="en-US" sz="2000" b="0" i="0" kern="1200" dirty="0">
              <a:solidFill>
                <a:srgbClr val="367C2B"/>
              </a:solidFill>
              <a:latin typeface="Helvetica Neue" charset="0"/>
              <a:ea typeface="Helvetica Neue" charset="0"/>
              <a:cs typeface="Helvetica Neue" charset="0"/>
            </a:rPr>
            <a:t>Nobody had Mobile Application development experience</a:t>
          </a:r>
        </a:p>
        <a:p>
          <a:pPr marL="228600" lvl="1" indent="-228600" algn="l" defTabSz="889000">
            <a:lnSpc>
              <a:spcPct val="90000"/>
            </a:lnSpc>
            <a:spcBef>
              <a:spcPct val="0"/>
            </a:spcBef>
            <a:spcAft>
              <a:spcPct val="15000"/>
            </a:spcAft>
            <a:buChar char="•"/>
          </a:pPr>
          <a:r>
            <a:rPr lang="en-US" sz="2000" b="0" i="0" kern="1200" dirty="0">
              <a:solidFill>
                <a:srgbClr val="367C2B"/>
              </a:solidFill>
              <a:latin typeface="Helvetica Neue" charset="0"/>
              <a:ea typeface="Helvetica Neue" charset="0"/>
              <a:cs typeface="Helvetica Neue" charset="0"/>
            </a:rPr>
            <a:t>No prior knowledge of Swift</a:t>
          </a:r>
        </a:p>
      </dsp:txBody>
      <dsp:txXfrm rot="-5400000">
        <a:off x="3744468" y="188248"/>
        <a:ext cx="6603972" cy="977115"/>
      </dsp:txXfrm>
    </dsp:sp>
    <dsp:sp modelId="{FB9E0A9E-E9AF-1D4A-B77D-31A810667CE6}">
      <dsp:nvSpPr>
        <dsp:cNvPr id="0" name=""/>
        <dsp:cNvSpPr/>
      </dsp:nvSpPr>
      <dsp:spPr>
        <a:xfrm>
          <a:off x="0" y="33"/>
          <a:ext cx="3744468" cy="135354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lvl="0" algn="ctr" defTabSz="1244600">
            <a:lnSpc>
              <a:spcPct val="90000"/>
            </a:lnSpc>
            <a:spcBef>
              <a:spcPct val="0"/>
            </a:spcBef>
            <a:spcAft>
              <a:spcPct val="35000"/>
            </a:spcAft>
          </a:pPr>
          <a:r>
            <a:rPr lang="en-US" sz="2800" b="1" i="0" kern="1200" dirty="0">
              <a:latin typeface="Helvetica Neue Condensed" charset="0"/>
              <a:ea typeface="Helvetica Neue Condensed" charset="0"/>
              <a:cs typeface="Helvetica Neue Condensed" charset="0"/>
            </a:rPr>
            <a:t>Swift and Mobile development experience</a:t>
          </a:r>
        </a:p>
      </dsp:txBody>
      <dsp:txXfrm>
        <a:off x="66075" y="66108"/>
        <a:ext cx="3612318" cy="1221394"/>
      </dsp:txXfrm>
    </dsp:sp>
    <dsp:sp modelId="{A6C5627D-50AF-4D48-A0EC-383AC2590BDD}">
      <dsp:nvSpPr>
        <dsp:cNvPr id="0" name=""/>
        <dsp:cNvSpPr/>
      </dsp:nvSpPr>
      <dsp:spPr>
        <a:xfrm rot="5400000">
          <a:off x="6515140" y="-1218715"/>
          <a:ext cx="1082835" cy="6656832"/>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200" tIns="38100" rIns="76200" bIns="38100" numCol="1" spcCol="1270" anchor="ctr" anchorCtr="0">
          <a:noAutofit/>
        </a:bodyPr>
        <a:lstStyle/>
        <a:p>
          <a:pPr marL="228600" lvl="1" indent="-228600" algn="l" defTabSz="889000">
            <a:lnSpc>
              <a:spcPct val="90000"/>
            </a:lnSpc>
            <a:spcBef>
              <a:spcPct val="0"/>
            </a:spcBef>
            <a:spcAft>
              <a:spcPct val="15000"/>
            </a:spcAft>
            <a:buChar char="•"/>
          </a:pPr>
          <a:r>
            <a:rPr lang="en-US" sz="2000" b="0" i="0" kern="1200" dirty="0">
              <a:solidFill>
                <a:srgbClr val="367C2B"/>
              </a:solidFill>
              <a:latin typeface="Helvetica Neue" charset="0"/>
              <a:ea typeface="Helvetica Neue" charset="0"/>
              <a:cs typeface="Helvetica Neue" charset="0"/>
            </a:rPr>
            <a:t>In Objective-C</a:t>
          </a:r>
        </a:p>
        <a:p>
          <a:pPr marL="228600" lvl="1" indent="-228600" algn="l" defTabSz="889000">
            <a:lnSpc>
              <a:spcPct val="90000"/>
            </a:lnSpc>
            <a:spcBef>
              <a:spcPct val="0"/>
            </a:spcBef>
            <a:spcAft>
              <a:spcPct val="15000"/>
            </a:spcAft>
            <a:buChar char="•"/>
          </a:pPr>
          <a:r>
            <a:rPr lang="en-US" sz="2000" b="0" i="0" kern="1200" dirty="0">
              <a:solidFill>
                <a:srgbClr val="367C2B"/>
              </a:solidFill>
              <a:latin typeface="Helvetica Neue" charset="0"/>
              <a:ea typeface="Helvetica Neue" charset="0"/>
              <a:cs typeface="Helvetica Neue" charset="0"/>
            </a:rPr>
            <a:t>Required bridging implementation</a:t>
          </a:r>
        </a:p>
      </dsp:txBody>
      <dsp:txXfrm rot="-5400000">
        <a:off x="3728142" y="1621143"/>
        <a:ext cx="6603972" cy="977115"/>
      </dsp:txXfrm>
    </dsp:sp>
    <dsp:sp modelId="{02025667-6721-0C40-9212-3C6E117053AD}">
      <dsp:nvSpPr>
        <dsp:cNvPr id="0" name=""/>
        <dsp:cNvSpPr/>
      </dsp:nvSpPr>
      <dsp:spPr>
        <a:xfrm>
          <a:off x="0" y="1421255"/>
          <a:ext cx="3744468" cy="135354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lvl="0" algn="ctr" defTabSz="1244600">
            <a:lnSpc>
              <a:spcPct val="90000"/>
            </a:lnSpc>
            <a:spcBef>
              <a:spcPct val="0"/>
            </a:spcBef>
            <a:spcAft>
              <a:spcPct val="35000"/>
            </a:spcAft>
          </a:pPr>
          <a:r>
            <a:rPr lang="en-US" sz="2800" b="1" i="0" kern="1200" dirty="0">
              <a:latin typeface="Helvetica Neue Condensed" charset="0"/>
              <a:ea typeface="Helvetica Neue Condensed" charset="0"/>
              <a:cs typeface="Helvetica Neue Condensed" charset="0"/>
            </a:rPr>
            <a:t>JD Framework</a:t>
          </a:r>
        </a:p>
      </dsp:txBody>
      <dsp:txXfrm>
        <a:off x="66075" y="1487330"/>
        <a:ext cx="3612318" cy="1221394"/>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C5627D-50AF-4D48-A0EC-383AC2590BDD}">
      <dsp:nvSpPr>
        <dsp:cNvPr id="0" name=""/>
        <dsp:cNvSpPr/>
      </dsp:nvSpPr>
      <dsp:spPr>
        <a:xfrm rot="5400000">
          <a:off x="5700998" y="-2957809"/>
          <a:ext cx="1480987" cy="7396605"/>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r>
            <a:rPr lang="en-US" sz="2000" b="0" i="0" kern="1200" dirty="0">
              <a:solidFill>
                <a:srgbClr val="367C2B"/>
              </a:solidFill>
              <a:latin typeface="Helvetica Neue" charset="0"/>
              <a:ea typeface="Helvetica Neue" charset="0"/>
              <a:cs typeface="Helvetica Neue" charset="0"/>
            </a:rPr>
            <a:t>Default Storyboard must be deleted</a:t>
          </a:r>
        </a:p>
        <a:p>
          <a:pPr marL="228600" lvl="1" indent="-228600" algn="l" defTabSz="889000">
            <a:lnSpc>
              <a:spcPct val="90000"/>
            </a:lnSpc>
            <a:spcBef>
              <a:spcPct val="0"/>
            </a:spcBef>
            <a:spcAft>
              <a:spcPct val="15000"/>
            </a:spcAft>
            <a:buChar char="•"/>
          </a:pPr>
          <a:r>
            <a:rPr lang="en-US" sz="2000" b="0" i="0" kern="1200" dirty="0" err="1">
              <a:solidFill>
                <a:srgbClr val="367C2B"/>
              </a:solidFill>
              <a:latin typeface="Helvetica Neue" charset="0"/>
              <a:ea typeface="Helvetica Neue" charset="0"/>
              <a:cs typeface="Helvetica Neue" charset="0"/>
            </a:rPr>
            <a:t>JDLoginViewController</a:t>
          </a:r>
          <a:r>
            <a:rPr lang="en-US" sz="2000" b="0" i="0" kern="1200" dirty="0">
              <a:solidFill>
                <a:srgbClr val="367C2B"/>
              </a:solidFill>
              <a:latin typeface="Helvetica Neue" charset="0"/>
              <a:ea typeface="Helvetica Neue" charset="0"/>
              <a:cs typeface="Helvetica Neue" charset="0"/>
            </a:rPr>
            <a:t> initialized in </a:t>
          </a:r>
          <a:r>
            <a:rPr lang="en-US" sz="2000" b="0" i="0" kern="1200" dirty="0" err="1">
              <a:solidFill>
                <a:srgbClr val="367C2B"/>
              </a:solidFill>
              <a:latin typeface="Helvetica Neue" charset="0"/>
              <a:ea typeface="Helvetica Neue" charset="0"/>
              <a:cs typeface="Helvetica Neue" charset="0"/>
            </a:rPr>
            <a:t>SceneDelegate</a:t>
          </a:r>
          <a:endParaRPr lang="en-US" sz="2000" b="0" i="0" kern="1200" dirty="0">
            <a:solidFill>
              <a:srgbClr val="367C2B"/>
            </a:solidFill>
            <a:latin typeface="Helvetica Neue" charset="0"/>
            <a:ea typeface="Helvetica Neue" charset="0"/>
            <a:cs typeface="Helvetica Neue" charset="0"/>
          </a:endParaRPr>
        </a:p>
        <a:p>
          <a:pPr marL="228600" lvl="1" indent="-228600" algn="l" defTabSz="889000">
            <a:lnSpc>
              <a:spcPct val="90000"/>
            </a:lnSpc>
            <a:spcBef>
              <a:spcPct val="0"/>
            </a:spcBef>
            <a:spcAft>
              <a:spcPct val="15000"/>
            </a:spcAft>
            <a:buChar char="•"/>
          </a:pPr>
          <a:r>
            <a:rPr lang="en-US" sz="2000" b="0" i="0" kern="1200" dirty="0">
              <a:solidFill>
                <a:srgbClr val="367C2B"/>
              </a:solidFill>
              <a:latin typeface="Helvetica Neue" charset="0"/>
              <a:ea typeface="Helvetica Neue" charset="0"/>
              <a:cs typeface="Helvetica Neue" charset="0"/>
            </a:rPr>
            <a:t>Misleading Error messages</a:t>
          </a:r>
        </a:p>
        <a:p>
          <a:pPr marL="228600" lvl="1" indent="-228600" algn="l" defTabSz="889000">
            <a:lnSpc>
              <a:spcPct val="90000"/>
            </a:lnSpc>
            <a:spcBef>
              <a:spcPct val="0"/>
            </a:spcBef>
            <a:spcAft>
              <a:spcPct val="15000"/>
            </a:spcAft>
            <a:buChar char="•"/>
          </a:pPr>
          <a:r>
            <a:rPr lang="en-US" sz="2000" b="0" i="0" kern="1200" dirty="0">
              <a:solidFill>
                <a:srgbClr val="367C2B"/>
              </a:solidFill>
              <a:latin typeface="Helvetica Neue" charset="0"/>
              <a:ea typeface="Helvetica Neue" charset="0"/>
              <a:cs typeface="Helvetica Neue" charset="0"/>
            </a:rPr>
            <a:t>Probably bug of XCode</a:t>
          </a:r>
        </a:p>
      </dsp:txBody>
      <dsp:txXfrm rot="-5400000">
        <a:off x="2743189" y="72296"/>
        <a:ext cx="7324309" cy="1336395"/>
      </dsp:txXfrm>
    </dsp:sp>
    <dsp:sp modelId="{02025667-6721-0C40-9212-3C6E117053AD}">
      <dsp:nvSpPr>
        <dsp:cNvPr id="0" name=""/>
        <dsp:cNvSpPr/>
      </dsp:nvSpPr>
      <dsp:spPr>
        <a:xfrm>
          <a:off x="0" y="0"/>
          <a:ext cx="2656325" cy="133708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lvl="0" algn="ctr" defTabSz="1244600">
            <a:lnSpc>
              <a:spcPct val="90000"/>
            </a:lnSpc>
            <a:spcBef>
              <a:spcPct val="0"/>
            </a:spcBef>
            <a:spcAft>
              <a:spcPct val="35000"/>
            </a:spcAft>
          </a:pPr>
          <a:r>
            <a:rPr lang="en-US" sz="2800" b="1" i="0" kern="1200" dirty="0">
              <a:latin typeface="Helvetica Neue Condensed" charset="0"/>
              <a:ea typeface="Helvetica Neue Condensed" charset="0"/>
              <a:cs typeface="Helvetica Neue Condensed" charset="0"/>
            </a:rPr>
            <a:t>JD Login</a:t>
          </a:r>
        </a:p>
      </dsp:txBody>
      <dsp:txXfrm>
        <a:off x="65271" y="65271"/>
        <a:ext cx="2525783" cy="1206544"/>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9E0A9E-E9AF-1D4A-B77D-31A810667CE6}">
      <dsp:nvSpPr>
        <dsp:cNvPr id="0" name=""/>
        <dsp:cNvSpPr/>
      </dsp:nvSpPr>
      <dsp:spPr>
        <a:xfrm>
          <a:off x="15295" y="0"/>
          <a:ext cx="2639004" cy="146774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lvl="0" algn="ctr" defTabSz="1244600">
            <a:lnSpc>
              <a:spcPct val="90000"/>
            </a:lnSpc>
            <a:spcBef>
              <a:spcPct val="0"/>
            </a:spcBef>
            <a:spcAft>
              <a:spcPct val="35000"/>
            </a:spcAft>
          </a:pPr>
          <a:r>
            <a:rPr lang="en-US" sz="2800" b="1" i="0" kern="1200" dirty="0">
              <a:latin typeface="Helvetica Neue Condensed" charset="0"/>
              <a:ea typeface="Helvetica Neue Condensed" charset="0"/>
              <a:cs typeface="Helvetica Neue Condensed" charset="0"/>
            </a:rPr>
            <a:t>JD fetch data</a:t>
          </a:r>
        </a:p>
      </dsp:txBody>
      <dsp:txXfrm>
        <a:off x="86945" y="71650"/>
        <a:ext cx="2495704" cy="1324447"/>
      </dsp:txXfrm>
    </dsp:sp>
  </dsp:spTree>
</dsp:drawing>
</file>

<file path=ppt/diagrams/layout1.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layout10.xml><?xml version="1.0" encoding="utf-8"?>
<dgm:layoutDef xmlns:dgm="http://schemas.openxmlformats.org/drawingml/2006/diagram" xmlns:a="http://schemas.openxmlformats.org/drawingml/2006/main" uniqueId="urn:microsoft.com/office/officeart/2005/8/layout/funnel1">
  <dgm:title val=""/>
  <dgm:desc val=""/>
  <dgm:catLst>
    <dgm:cat type="relationship" pri="2000"/>
    <dgm:cat type="process" pri="27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4"/>
      <dgm:resizeHandles val="exact"/>
    </dgm:varLst>
    <dgm:alg type="composite">
      <dgm:param type="ar" val="1.25"/>
    </dgm:alg>
    <dgm:shape xmlns:r="http://schemas.openxmlformats.org/officeDocument/2006/relationships" r:blip="">
      <dgm:adjLst/>
    </dgm:shape>
    <dgm:presOf/>
    <dgm:choose name="Name1">
      <dgm:if name="Name2" axis="ch" ptType="node" func="cnt" op="equ" val="2">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w" for="ch" forName="item1" refType="w" fact="0.35"/>
          <dgm:constr type="h" for="ch" forName="item1" refType="w" fact="0.35"/>
          <dgm:constr type="t" for="ch" forName="item1" refType="h" fact="0.05"/>
          <dgm:constr type="l" for="ch" forName="item1" refType="w" fact="0.125"/>
          <dgm:constr type="primFontSz" for="ch" forName="item1" op="equ" val="65"/>
          <dgm:constr type="w" for="ch" forName="funnel" refType="w" fact="0.7"/>
          <dgm:constr type="h" for="ch" forName="funnel" refType="h" fact="0.7"/>
          <dgm:constr type="t" for="ch" forName="funnel"/>
          <dgm:constr type="l" for="ch" forName="funnel"/>
        </dgm:constrLst>
      </dgm:if>
      <dgm:else name="Name3">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primFontSz" for="ch" forName="rectangle" val="65"/>
          <dgm:constr type="w" for="ch" forName="item1" refType="w" fact="0.225"/>
          <dgm:constr type="h" for="ch" forName="item1" refType="w" fact="0.225"/>
          <dgm:constr type="t" for="ch" forName="item1" refType="h" fact="0.336"/>
          <dgm:constr type="l" for="ch" forName="item1" refType="w" fact="0.261"/>
          <dgm:constr type="primFontSz" for="ch" forName="item1" val="65"/>
          <dgm:constr type="w" for="ch" forName="item2" refType="w" fact="0.225"/>
          <dgm:constr type="h" for="ch" forName="item2" refType="w" fact="0.225"/>
          <dgm:constr type="t" for="ch" forName="item2" refType="h" fact="0.125"/>
          <dgm:constr type="l" for="ch" forName="item2" refType="w" fact="0.1"/>
          <dgm:constr type="primFontSz" for="ch" forName="item2" refType="primFontSz" refFor="ch" refForName="item1" op="equ"/>
          <dgm:constr type="w" for="ch" forName="item3" refType="w" fact="0.225"/>
          <dgm:constr type="h" for="ch" forName="item3" refType="w" fact="0.225"/>
          <dgm:constr type="t" for="ch" forName="item3" refType="h" fact="0.057"/>
          <dgm:constr type="l" for="ch" forName="item3" refType="w" fact="0.33"/>
          <dgm:constr type="primFontSz" for="ch" forName="item3" refType="primFontSz" refFor="ch" refForName="item1" op="equ"/>
          <dgm:constr type="w" for="ch" forName="funnel" refType="w" fact="0.7"/>
          <dgm:constr type="h" for="ch" forName="funnel" refType="h" fact="0.7"/>
          <dgm:constr type="t" for="ch" forName="funnel"/>
          <dgm:constr type="l" for="ch" forName="funnel"/>
        </dgm:constrLst>
      </dgm:else>
    </dgm:choose>
    <dgm:ruleLst/>
    <dgm:choose name="Name4">
      <dgm:if name="Name5" axis="ch" ptType="node" func="cnt" op="gte" val="1">
        <dgm:layoutNode name="ellipse" styleLbl="trBgShp">
          <dgm:alg type="sp"/>
          <dgm:shape xmlns:r="http://schemas.openxmlformats.org/officeDocument/2006/relationships" type="ellipse" r:blip="">
            <dgm:adjLst/>
          </dgm:shape>
          <dgm:presOf/>
          <dgm:constrLst/>
          <dgm:ruleLst/>
        </dgm:layoutNode>
        <dgm:layoutNode name="arrow1" styleLbl="fgShp">
          <dgm:alg type="sp"/>
          <dgm:shape xmlns:r="http://schemas.openxmlformats.org/officeDocument/2006/relationships" type="downArrow" r:blip="">
            <dgm:adjLst/>
          </dgm:shape>
          <dgm:presOf/>
          <dgm:constrLst/>
          <dgm:ruleLst/>
        </dgm:layoutNode>
        <dgm:layoutNode name="rectangle" styleLbl="revTx">
          <dgm:varLst>
            <dgm:bulletEnabled val="1"/>
          </dgm:varLst>
          <dgm:alg type="tx">
            <dgm:param type="txAnchorHorzCh" val="ctr"/>
          </dgm:alg>
          <dgm:shape xmlns:r="http://schemas.openxmlformats.org/officeDocument/2006/relationships" type="rect" r:blip="">
            <dgm:adjLst/>
          </dgm:shape>
          <dgm:choose name="Name6">
            <dgm:if name="Name7" axis="ch" ptType="node" func="cnt" op="equ" val="1">
              <dgm:presOf axis="ch desOrSelf" ptType="node node" st="1 1" cnt="1 0"/>
            </dgm:if>
            <dgm:if name="Name8" axis="ch" ptType="node" func="cnt" op="equ" val="2">
              <dgm:presOf axis="ch desOrSelf" ptType="node node" st="2 1" cnt="1 0"/>
            </dgm:if>
            <dgm:if name="Name9" axis="ch" ptType="node" func="cnt" op="equ" val="3">
              <dgm:presOf axis="ch desOrSelf" ptType="node node" st="3 1" cnt="1 0"/>
            </dgm:if>
            <dgm:else name="Name10">
              <dgm:presOf axis="ch desOrSelf" ptType="node node" st="4 1" cnt="1 0"/>
            </dgm:else>
          </dgm:choose>
          <dgm:constrLst/>
          <dgm:ruleLst>
            <dgm:rule type="primFontSz" val="5" fact="NaN" max="NaN"/>
          </dgm:ruleLst>
        </dgm:layoutNode>
        <dgm:forEach name="Name11" axis="ch" ptType="node" st="2" cnt="1">
          <dgm:layoutNode name="item1" styleLbl="node1">
            <dgm:varLst>
              <dgm:bulletEnabled val="1"/>
            </dgm:varLst>
            <dgm:alg type="tx">
              <dgm:param type="txAnchorVertCh" val="mid"/>
            </dgm:alg>
            <dgm:shape xmlns:r="http://schemas.openxmlformats.org/officeDocument/2006/relationships" type="ellipse" r:blip="">
              <dgm:adjLst/>
            </dgm:shape>
            <dgm:choose name="Name12">
              <dgm:if name="Name13" axis="root ch" ptType="all node" func="cnt" op="equ" val="1">
                <dgm:presOf/>
              </dgm:if>
              <dgm:if name="Name14" axis="root ch" ptType="all node" func="cnt" op="equ" val="2">
                <dgm:presOf axis="root ch desOrSelf" ptType="all node node" st="1 1 1" cnt="0 1 0"/>
              </dgm:if>
              <dgm:if name="Name15" axis="root ch" ptType="all node" func="cnt" op="equ" val="3">
                <dgm:presOf axis="root ch desOrSelf" ptType="all node node" st="1 2 1" cnt="0 1 0"/>
              </dgm:if>
              <dgm:else name="Name16">
                <dgm:presOf axis="root ch desOrSelf" ptType="all node node" st="1 3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17" axis="ch" ptType="node" st="3" cnt="1">
          <dgm:layoutNode name="item2" styleLbl="node1">
            <dgm:varLst>
              <dgm:bulletEnabled val="1"/>
            </dgm:varLst>
            <dgm:alg type="tx">
              <dgm:param type="txAnchorVertCh" val="mid"/>
            </dgm:alg>
            <dgm:shape xmlns:r="http://schemas.openxmlformats.org/officeDocument/2006/relationships" type="ellipse" r:blip="">
              <dgm:adjLst/>
            </dgm:shape>
            <dgm:choose name="Name18">
              <dgm:if name="Name19" axis="root ch" ptType="all node" func="cnt" op="equ" val="1">
                <dgm:presOf/>
              </dgm:if>
              <dgm:if name="Name20" axis="root ch" ptType="all node" func="cnt" op="equ" val="2">
                <dgm:presOf/>
              </dgm:if>
              <dgm:if name="Name21" axis="root ch" ptType="all node" func="cnt" op="equ" val="3">
                <dgm:presOf axis="root ch desOrSelf" ptType="all node node" st="1 1 1" cnt="0 1 0"/>
              </dgm:if>
              <dgm:else name="Name22">
                <dgm:presOf axis="root ch desOrSelf" ptType="all node node" st="1 2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23" axis="ch" ptType="node" st="4" cnt="1">
          <dgm:layoutNode name="item3" styleLbl="node1">
            <dgm:varLst>
              <dgm:bulletEnabled val="1"/>
            </dgm:varLst>
            <dgm:alg type="tx">
              <dgm:param type="txAnchorVertCh" val="mid"/>
            </dgm:alg>
            <dgm:shape xmlns:r="http://schemas.openxmlformats.org/officeDocument/2006/relationships" type="ellipse" r:blip="">
              <dgm:adjLst/>
            </dgm:shape>
            <dgm:choose name="Name24">
              <dgm:if name="Name25" axis="root ch" ptType="all node" func="cnt" op="equ" val="1">
                <dgm:presOf/>
              </dgm:if>
              <dgm:if name="Name26" axis="root ch" ptType="all node" func="cnt" op="equ" val="2">
                <dgm:presOf/>
              </dgm:if>
              <dgm:if name="Name27" axis="root ch" ptType="all node" func="cnt" op="equ" val="3">
                <dgm:presOf/>
              </dgm:if>
              <dgm:else name="Name28">
                <dgm:presOf axis="root ch desOrSelf" ptType="all node node" st="1 1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layoutNode name="funnel" styleLbl="trAlignAcc1">
          <dgm:alg type="sp"/>
          <dgm:shape xmlns:r="http://schemas.openxmlformats.org/officeDocument/2006/relationships" type="funnel" r:blip="">
            <dgm:adjLst/>
          </dgm:shape>
          <dgm:presOf/>
          <dgm:constrLst/>
          <dgm:ruleLst/>
        </dgm:layoutNode>
      </dgm:if>
      <dgm:else name="Name29"/>
    </dgm:choose>
  </dgm:layoutNode>
</dgm:layoutDef>
</file>

<file path=ppt/diagrams/layout1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enn3">
  <dgm:title val=""/>
  <dgm:desc val=""/>
  <dgm:catLst>
    <dgm:cat type="relationship" pri="2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fallback" val="2D"/>
        </dgm:alg>
      </dgm:if>
      <dgm:else name="Name3">
        <dgm:alg type="lin">
          <dgm:param type="fallback" val="2D"/>
          <dgm:param type="linDir" val="fromR"/>
        </dgm:alg>
      </dgm:else>
    </dgm:choose>
    <dgm:shape xmlns:r="http://schemas.openxmlformats.org/officeDocument/2006/relationships" r:blip="">
      <dgm:adjLst/>
    </dgm:shape>
    <dgm:presOf/>
    <dgm:constrLst>
      <dgm:constr type="w" for="ch" ptType="node" refType="w"/>
      <dgm:constr type="h" for="ch" ptType="node" refType="w" refFor="ch" refPtType="node"/>
      <dgm:constr type="w" for="ch" forName="space" refType="w" refFor="ch" refPtType="node" fact="-0.2"/>
      <dgm:constr type="primFontSz" for="ch" ptType="node" op="equ" val="65"/>
    </dgm:constrLst>
    <dgm:ruleLst/>
    <dgm:forEach name="Name4" axis="ch" ptType="node">
      <dgm:layoutNode name="Name5" styleLbl="vennNode1">
        <dgm:varLst>
          <dgm:bulletEnabled val="1"/>
        </dgm:varLst>
        <dgm:alg type="tx">
          <dgm:param type="txAnchorVertCh" val="mid"/>
          <dgm:param type="txAnchorHorzCh" val="ctr"/>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w" fact="0.156"/>
          <dgm:constr type="rMarg" refType="w" fact="0.156"/>
        </dgm:constrLst>
        <dgm:ruleLst>
          <dgm:rule type="primFontSz" val="5" fact="NaN" max="NaN"/>
        </dgm:ruleLst>
      </dgm:layoutNode>
      <dgm:forEach name="Name6"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عنصر نائب للرأس 1"/>
          <p:cNvSpPr>
            <a:spLocks noGrp="1"/>
          </p:cNvSpPr>
          <p:nvPr>
            <p:ph type="hdr" sz="quarter"/>
          </p:nvPr>
        </p:nvSpPr>
        <p:spPr>
          <a:xfrm>
            <a:off x="3886200" y="0"/>
            <a:ext cx="2971800" cy="457200"/>
          </a:xfrm>
          <a:prstGeom prst="rect">
            <a:avLst/>
          </a:prstGeom>
        </p:spPr>
        <p:txBody>
          <a:bodyPr vert="horz" lIns="91440" tIns="45720" rIns="91440" bIns="45720" rtlCol="1"/>
          <a:lstStyle>
            <a:lvl1pPr algn="r">
              <a:defRPr sz="1200"/>
            </a:lvl1pPr>
          </a:lstStyle>
          <a:p>
            <a:endParaRPr lang="ar-SA"/>
          </a:p>
        </p:txBody>
      </p:sp>
      <p:sp>
        <p:nvSpPr>
          <p:cNvPr id="3" name="عنصر نائب للتاريخ 2"/>
          <p:cNvSpPr>
            <a:spLocks noGrp="1"/>
          </p:cNvSpPr>
          <p:nvPr>
            <p:ph type="dt" sz="quarter" idx="1"/>
          </p:nvPr>
        </p:nvSpPr>
        <p:spPr>
          <a:xfrm>
            <a:off x="1588" y="0"/>
            <a:ext cx="2971800" cy="457200"/>
          </a:xfrm>
          <a:prstGeom prst="rect">
            <a:avLst/>
          </a:prstGeom>
        </p:spPr>
        <p:txBody>
          <a:bodyPr vert="horz" lIns="91440" tIns="45720" rIns="91440" bIns="45720" rtlCol="1"/>
          <a:lstStyle>
            <a:lvl1pPr algn="l">
              <a:defRPr sz="1200"/>
            </a:lvl1pPr>
          </a:lstStyle>
          <a:p>
            <a:fld id="{F76B3406-BCE9-4240-AF8C-4B73BDD05F46}" type="datetimeFigureOut">
              <a:rPr lang="ar-SA" smtClean="0"/>
              <a:t>14 ربيع الثاني، 1441</a:t>
            </a:fld>
            <a:endParaRPr lang="ar-SA"/>
          </a:p>
        </p:txBody>
      </p:sp>
      <p:sp>
        <p:nvSpPr>
          <p:cNvPr id="4" name="عنصر نائب للتذييل 3"/>
          <p:cNvSpPr>
            <a:spLocks noGrp="1"/>
          </p:cNvSpPr>
          <p:nvPr>
            <p:ph type="ftr" sz="quarter" idx="2"/>
          </p:nvPr>
        </p:nvSpPr>
        <p:spPr>
          <a:xfrm>
            <a:off x="3886200" y="8685213"/>
            <a:ext cx="2971800" cy="457200"/>
          </a:xfrm>
          <a:prstGeom prst="rect">
            <a:avLst/>
          </a:prstGeom>
        </p:spPr>
        <p:txBody>
          <a:bodyPr vert="horz" lIns="91440" tIns="45720" rIns="91440" bIns="45720" rtlCol="1" anchor="b"/>
          <a:lstStyle>
            <a:lvl1pPr algn="r">
              <a:defRPr sz="1200"/>
            </a:lvl1pPr>
          </a:lstStyle>
          <a:p>
            <a:endParaRPr lang="ar-SA"/>
          </a:p>
        </p:txBody>
      </p:sp>
      <p:sp>
        <p:nvSpPr>
          <p:cNvPr id="5" name="عنصر نائب لرقم الشريحة 4"/>
          <p:cNvSpPr>
            <a:spLocks noGrp="1"/>
          </p:cNvSpPr>
          <p:nvPr>
            <p:ph type="sldNum" sz="quarter" idx="3"/>
          </p:nvPr>
        </p:nvSpPr>
        <p:spPr>
          <a:xfrm>
            <a:off x="1588" y="8685213"/>
            <a:ext cx="2971800" cy="457200"/>
          </a:xfrm>
          <a:prstGeom prst="rect">
            <a:avLst/>
          </a:prstGeom>
        </p:spPr>
        <p:txBody>
          <a:bodyPr vert="horz" lIns="91440" tIns="45720" rIns="91440" bIns="45720" rtlCol="1" anchor="b"/>
          <a:lstStyle>
            <a:lvl1pPr algn="l">
              <a:defRPr sz="1200"/>
            </a:lvl1pPr>
          </a:lstStyle>
          <a:p>
            <a:fld id="{95902F54-FD7A-428B-8381-ADE936105B6D}" type="slidenum">
              <a:rPr lang="ar-SA" smtClean="0"/>
              <a:t>‹#›</a:t>
            </a:fld>
            <a:endParaRPr lang="ar-SA"/>
          </a:p>
        </p:txBody>
      </p:sp>
    </p:spTree>
    <p:extLst>
      <p:ext uri="{BB962C8B-B14F-4D97-AF65-F5344CB8AC3E}">
        <p14:creationId xmlns:p14="http://schemas.microsoft.com/office/powerpoint/2010/main" val="1422309764"/>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640A133-3361-964A-8C55-755F5E466A34}" type="datetimeFigureOut">
              <a:rPr lang="en-US" smtClean="0"/>
              <a:t>12/11/19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21F3209-4883-0640-954E-B38F02BD19DD}" type="slidenum">
              <a:rPr lang="en-US" smtClean="0"/>
              <a:t>‹#›</a:t>
            </a:fld>
            <a:endParaRPr lang="en-US"/>
          </a:p>
        </p:txBody>
      </p:sp>
    </p:spTree>
    <p:extLst>
      <p:ext uri="{BB962C8B-B14F-4D97-AF65-F5344CB8AC3E}">
        <p14:creationId xmlns:p14="http://schemas.microsoft.com/office/powerpoint/2010/main" val="636022474"/>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2</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7743740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11</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6996079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12</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6598887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13</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42084273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14</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2159378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15</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5897005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16</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8651895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17</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0777007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18</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1021111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19</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7670933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20</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3770407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sz="1200" b="1" kern="1200" dirty="0" err="1">
                <a:solidFill>
                  <a:schemeClr val="tx1"/>
                </a:solidFill>
                <a:effectLst/>
                <a:latin typeface="+mn-lt"/>
                <a:ea typeface="+mn-ea"/>
                <a:cs typeface="+mn-cs"/>
              </a:rPr>
              <a:t>Issues</a:t>
            </a:r>
            <a:r>
              <a:rPr lang="de-DE" sz="1200" b="1" kern="1200" dirty="0">
                <a:solidFill>
                  <a:schemeClr val="tx1"/>
                </a:solidFill>
                <a:effectLst/>
                <a:latin typeface="+mn-lt"/>
                <a:ea typeface="+mn-ea"/>
                <a:cs typeface="+mn-cs"/>
              </a:rPr>
              <a:t> </a:t>
            </a:r>
            <a:r>
              <a:rPr lang="de-DE" sz="1200" b="1" kern="1200" dirty="0" err="1">
                <a:solidFill>
                  <a:schemeClr val="tx1"/>
                </a:solidFill>
                <a:effectLst/>
                <a:latin typeface="+mn-lt"/>
                <a:ea typeface="+mn-ea"/>
                <a:cs typeface="+mn-cs"/>
              </a:rPr>
              <a:t>Faced</a:t>
            </a:r>
            <a:r>
              <a:rPr lang="de-DE" sz="1200" b="1" kern="1200" dirty="0">
                <a:solidFill>
                  <a:schemeClr val="tx1"/>
                </a:solidFill>
                <a:effectLst/>
                <a:latin typeface="+mn-lt"/>
                <a:ea typeface="+mn-ea"/>
                <a:cs typeface="+mn-cs"/>
              </a:rPr>
              <a:t>:</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Scope of requirements changed a lot</a:t>
            </a:r>
            <a:endParaRPr lang="de-D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Lack of domain experience made it difficult to fully grasp the requirements at the beginning</a:t>
            </a:r>
            <a:endParaRPr lang="de-D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Different team members had different understanding of the requirements and it was difficult to bring everyone on the same page</a:t>
            </a:r>
            <a:endParaRPr lang="de-D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Many functional requirements depended on the technical constraints. Due to the technical unknowns, it was also ambiguous whether some requirements should be considered or not</a:t>
            </a:r>
            <a:endParaRPr lang="de-D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Studying the requirements revealed further unknowns, which were not communicated to the customer during the meeting. The team had to wait till the next meeting to clarify those and it created a delay in the progress of the work</a:t>
            </a:r>
            <a:endParaRPr lang="de-D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Prioritizing the requirements due to time, experience and technical constraints was hard to tackle: internally prioritized list didn’t confirm with the customer’s prioritization. It also caused delay.</a:t>
            </a:r>
          </a:p>
          <a:p>
            <a:pPr marL="0" lvl="0" indent="0">
              <a:buFont typeface="Arial" panose="020B0604020202020204" pitchFamily="34" charset="0"/>
              <a:buNone/>
            </a:pPr>
            <a:endParaRPr lang="de-DE"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21F3209-4883-0640-954E-B38F02BD19DD}" type="slidenum">
              <a:rPr lang="en-US" smtClean="0"/>
              <a:t>3</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16355652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21</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8956669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22</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1984103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23</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31063165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24</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7248785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1" indent="-171450" defTabSz="711200">
              <a:lnSpc>
                <a:spcPct val="150000"/>
              </a:lnSpc>
              <a:spcBef>
                <a:spcPct val="0"/>
              </a:spcBef>
              <a:spcAft>
                <a:spcPct val="15000"/>
              </a:spcAft>
              <a:buFontTx/>
              <a:buChar char="••"/>
            </a:pPr>
            <a:r>
              <a:rPr lang="en-US" sz="1400" b="1" dirty="0" smtClean="0">
                <a:latin typeface="Helvetica Neue" charset="0"/>
                <a:ea typeface="Helvetica Neue" charset="0"/>
                <a:cs typeface="Helvetica Neue" charset="0"/>
              </a:rPr>
              <a:t>The base view must be used exclusively to draw a map</a:t>
            </a:r>
            <a:r>
              <a:rPr lang="en-US" sz="1400" dirty="0" smtClean="0">
                <a:latin typeface="Helvetica Neue" charset="0"/>
                <a:ea typeface="Helvetica Neue" charset="0"/>
                <a:cs typeface="Helvetica Neue" charset="0"/>
              </a:rPr>
              <a:t>. Do not draw windows, alerts, panels, overlays, or user interface elements in the base view.</a:t>
            </a:r>
          </a:p>
          <a:p>
            <a:pPr marL="171450" lvl="1" indent="-171450" defTabSz="711200">
              <a:lnSpc>
                <a:spcPct val="150000"/>
              </a:lnSpc>
              <a:spcBef>
                <a:spcPct val="0"/>
              </a:spcBef>
              <a:spcAft>
                <a:spcPct val="15000"/>
              </a:spcAft>
              <a:buFontTx/>
              <a:buChar char="••"/>
            </a:pPr>
            <a:r>
              <a:rPr lang="en-US" sz="1400" b="1" dirty="0" smtClean="0">
                <a:latin typeface="Helvetica Neue" charset="0"/>
                <a:ea typeface="Helvetica Neue" charset="0"/>
                <a:cs typeface="Helvetica Neue" charset="0"/>
              </a:rPr>
              <a:t>Do not instruct the user to perform tasks on iPhone</a:t>
            </a:r>
            <a:r>
              <a:rPr lang="en-US" sz="1400" dirty="0" smtClean="0">
                <a:latin typeface="Helvetica Neue" charset="0"/>
                <a:ea typeface="Helvetica Neue" charset="0"/>
                <a:cs typeface="Helvetica Neue" charset="0"/>
              </a:rPr>
              <a:t>. It’s not appropriate to ask the user to manipulate their iPhone while using CarPlay. If there is an error condition, such as a required log in, just inform the user of the error so they can take action when safe. </a:t>
            </a:r>
          </a:p>
          <a:p>
            <a:pPr marL="171450" lvl="1" indent="-171450" defTabSz="711200">
              <a:lnSpc>
                <a:spcPct val="150000"/>
              </a:lnSpc>
              <a:spcBef>
                <a:spcPct val="0"/>
              </a:spcBef>
              <a:spcAft>
                <a:spcPct val="15000"/>
              </a:spcAft>
              <a:buFontTx/>
              <a:buChar char="••"/>
            </a:pPr>
            <a:r>
              <a:rPr lang="en-US" sz="1400" b="1" dirty="0" smtClean="0">
                <a:latin typeface="Helvetica Neue" charset="0"/>
                <a:ea typeface="Helvetica Neue" charset="0"/>
                <a:cs typeface="Helvetica Neue" charset="0"/>
              </a:rPr>
              <a:t>Provide a way to enter panning mode</a:t>
            </a:r>
            <a:r>
              <a:rPr lang="en-US" sz="1400" dirty="0" smtClean="0">
                <a:latin typeface="Helvetica Neue" charset="0"/>
                <a:ea typeface="Helvetica Neue" charset="0"/>
                <a:cs typeface="Helvetica Neue" charset="0"/>
              </a:rPr>
              <a:t>. If your app supports panning, you must include a button in the map template that allows the user to enter panning mode since drag gestures are not available in all vehicles. Drag gestures must only be used for panning the map. </a:t>
            </a:r>
          </a:p>
          <a:p>
            <a:pPr marL="171450" lvl="1" indent="-171450" defTabSz="711200">
              <a:lnSpc>
                <a:spcPct val="150000"/>
              </a:lnSpc>
              <a:spcBef>
                <a:spcPct val="0"/>
              </a:spcBef>
              <a:spcAft>
                <a:spcPct val="15000"/>
              </a:spcAft>
              <a:buFontTx/>
              <a:buChar char="••"/>
            </a:pPr>
            <a:r>
              <a:rPr lang="en-US" sz="1400" b="1" dirty="0" smtClean="0">
                <a:latin typeface="Helvetica Neue" charset="0"/>
                <a:ea typeface="Helvetica Neue" charset="0"/>
                <a:cs typeface="Helvetica Neue" charset="0"/>
              </a:rPr>
              <a:t>Immediately terminate route guidance when requested</a:t>
            </a:r>
            <a:r>
              <a:rPr lang="en-US" sz="1400" dirty="0" smtClean="0">
                <a:latin typeface="Helvetica Neue" charset="0"/>
                <a:ea typeface="Helvetica Neue" charset="0"/>
                <a:cs typeface="Helvetica Neue" charset="0"/>
              </a:rPr>
              <a:t>. For example, if the user starts route guidance using the vehicle’s built-in navigation system, your app delegate will receive a cancelation notification and must immediately stop route guidance.</a:t>
            </a:r>
          </a:p>
          <a:p>
            <a:pPr marL="171450" lvl="1" indent="-171450" defTabSz="711200">
              <a:lnSpc>
                <a:spcPct val="150000"/>
              </a:lnSpc>
              <a:spcBef>
                <a:spcPct val="0"/>
              </a:spcBef>
              <a:spcAft>
                <a:spcPct val="15000"/>
              </a:spcAft>
              <a:buFontTx/>
              <a:buChar char="••"/>
            </a:pPr>
            <a:r>
              <a:rPr lang="en-US" sz="1400" b="1" dirty="0" smtClean="0">
                <a:latin typeface="Helvetica Neue" charset="0"/>
                <a:ea typeface="Helvetica Neue" charset="0"/>
                <a:cs typeface="Helvetica Neue" charset="0"/>
              </a:rPr>
              <a:t>Supported countries</a:t>
            </a:r>
            <a:r>
              <a:rPr lang="en-US" sz="1400" dirty="0" smtClean="0">
                <a:latin typeface="Helvetica Neue" charset="0"/>
                <a:ea typeface="Helvetica Neue" charset="0"/>
                <a:cs typeface="Helvetica Neue" charset="0"/>
              </a:rPr>
              <a:t>. Ensure that your map is appropriate in each supported country.</a:t>
            </a:r>
            <a:endParaRPr lang="de-DE" sz="1400" dirty="0" smtClean="0">
              <a:latin typeface="Helvetica Neue" charset="0"/>
              <a:ea typeface="Helvetica Neue" charset="0"/>
              <a:cs typeface="Helvetica Neue" charset="0"/>
            </a:endParaRPr>
          </a:p>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25</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68437365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A voice command button on the steering wheel activates Siri, even when CarPlay isn’t visible on the car’s built-in display. Once activated, Siri handles the language processing and semantic analysis needed to turn spoken requests into actionable instructions your app can handle. You’re responsible for defining the tasks your app handles. Your app must validate the information it receives, provide information for Siri to present, and take action. While validating information, if something is missing or unclear, your app can instruct Siri to request confirmation or more information.</a:t>
            </a:r>
          </a:p>
          <a:p>
            <a:endParaRPr lang="en-US" sz="1200" b="0"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Respond quickly and minimize interaction.</a:t>
            </a:r>
            <a:r>
              <a:rPr lang="en-US" sz="1200" b="0" i="0" kern="1200" dirty="0" smtClean="0">
                <a:solidFill>
                  <a:schemeClr val="tx1"/>
                </a:solidFill>
                <a:effectLst/>
                <a:latin typeface="+mn-lt"/>
                <a:ea typeface="+mn-ea"/>
                <a:cs typeface="+mn-cs"/>
              </a:rPr>
              <a:t> People use Siri for convenience, so don't make them wait for a response. Your app should validate information and take action as quickly as possible after receiving a request. When clarification or additional information is needed, present efficient, focused choices that reduce the possibility of additional prompting.</a:t>
            </a:r>
          </a:p>
          <a:p>
            <a:r>
              <a:rPr lang="en-US" sz="1200" b="1" i="0" kern="1200" dirty="0" smtClean="0">
                <a:solidFill>
                  <a:schemeClr val="tx1"/>
                </a:solidFill>
                <a:effectLst/>
                <a:latin typeface="+mn-lt"/>
                <a:ea typeface="+mn-ea"/>
                <a:cs typeface="+mn-cs"/>
              </a:rPr>
              <a:t>Increase accuracy with custom vocabulary.</a:t>
            </a:r>
            <a:r>
              <a:rPr lang="en-US" sz="1200" b="0" i="0" kern="1200" dirty="0" smtClean="0">
                <a:solidFill>
                  <a:schemeClr val="tx1"/>
                </a:solidFill>
                <a:effectLst/>
                <a:latin typeface="+mn-lt"/>
                <a:ea typeface="+mn-ea"/>
                <a:cs typeface="+mn-cs"/>
              </a:rPr>
              <a:t> Help Siri learn more about the actions your app performs by defining specific terms people might use in requests. These terms should be </a:t>
            </a:r>
            <a:r>
              <a:rPr lang="en-US" sz="1200" b="0" i="0" kern="1200" dirty="0" err="1" smtClean="0">
                <a:solidFill>
                  <a:schemeClr val="tx1"/>
                </a:solidFill>
                <a:effectLst/>
                <a:latin typeface="+mn-lt"/>
                <a:ea typeface="+mn-ea"/>
                <a:cs typeface="+mn-cs"/>
              </a:rPr>
              <a:t>nongeneric</a:t>
            </a:r>
            <a:r>
              <a:rPr lang="en-US" sz="1200" b="0" i="0" kern="1200" dirty="0" smtClean="0">
                <a:solidFill>
                  <a:schemeClr val="tx1"/>
                </a:solidFill>
                <a:effectLst/>
                <a:latin typeface="+mn-lt"/>
                <a:ea typeface="+mn-ea"/>
                <a:cs typeface="+mn-cs"/>
              </a:rPr>
              <a:t> and unique to your app. Never include other app names, terms that are obviously connected with other apps, inappropriate language, or reserved phrases, such as “Hey Siri.” Note that any terms you define are used by Siri to help resolve requests, but aren’t guaranteed to be recognized.</a:t>
            </a:r>
          </a:p>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26</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42397050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27</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253412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28</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5387550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sz="1200" b="1" kern="1200" dirty="0" err="1">
                <a:solidFill>
                  <a:schemeClr val="tx1"/>
                </a:solidFill>
                <a:effectLst/>
                <a:latin typeface="+mn-lt"/>
                <a:ea typeface="+mn-ea"/>
                <a:cs typeface="+mn-cs"/>
              </a:rPr>
              <a:t>Efforts</a:t>
            </a:r>
            <a:r>
              <a:rPr lang="de-DE" sz="1200" b="1" kern="1200" dirty="0">
                <a:solidFill>
                  <a:schemeClr val="tx1"/>
                </a:solidFill>
                <a:effectLst/>
                <a:latin typeface="+mn-lt"/>
                <a:ea typeface="+mn-ea"/>
                <a:cs typeface="+mn-cs"/>
              </a:rPr>
              <a:t> </a:t>
            </a:r>
            <a:r>
              <a:rPr lang="de-DE" sz="1200" b="1" kern="1200" dirty="0" err="1">
                <a:solidFill>
                  <a:schemeClr val="tx1"/>
                </a:solidFill>
                <a:effectLst/>
                <a:latin typeface="+mn-lt"/>
                <a:ea typeface="+mn-ea"/>
                <a:cs typeface="+mn-cs"/>
              </a:rPr>
              <a:t>to</a:t>
            </a:r>
            <a:r>
              <a:rPr lang="de-DE" sz="1200" b="1" kern="1200" dirty="0">
                <a:solidFill>
                  <a:schemeClr val="tx1"/>
                </a:solidFill>
                <a:effectLst/>
                <a:latin typeface="+mn-lt"/>
                <a:ea typeface="+mn-ea"/>
                <a:cs typeface="+mn-cs"/>
              </a:rPr>
              <a:t> </a:t>
            </a:r>
            <a:r>
              <a:rPr lang="de-DE" sz="1200" b="1" kern="1200" dirty="0" err="1">
                <a:solidFill>
                  <a:schemeClr val="tx1"/>
                </a:solidFill>
                <a:effectLst/>
                <a:latin typeface="+mn-lt"/>
                <a:ea typeface="+mn-ea"/>
                <a:cs typeface="+mn-cs"/>
              </a:rPr>
              <a:t>resolve</a:t>
            </a:r>
            <a:r>
              <a:rPr lang="de-DE" sz="1200" b="1" kern="1200" dirty="0">
                <a:solidFill>
                  <a:schemeClr val="tx1"/>
                </a:solidFill>
                <a:effectLst/>
                <a:latin typeface="+mn-lt"/>
                <a:ea typeface="+mn-ea"/>
                <a:cs typeface="+mn-cs"/>
              </a:rPr>
              <a:t>:</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Tried focusing on the requirements we were sure about to get started with the work</a:t>
            </a:r>
            <a:endParaRPr lang="de-D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Scheduled customer meetings and internal meetings to discuss the requirements to check for ambiguities</a:t>
            </a:r>
            <a:endParaRPr lang="de-D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Tried acting out the scenarios to get a real sense of application usage, to get a better idea of the requirements</a:t>
            </a:r>
            <a:endParaRPr lang="de-D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Watched videos regarding farming to better understand the context of problem statement</a:t>
            </a:r>
            <a:endParaRPr lang="de-D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Used simulated environments and different applications to understand the context of application usage</a:t>
            </a:r>
            <a:endParaRPr lang="de-D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Carried the ambiguities to the next customer meeting for clarification</a:t>
            </a:r>
          </a:p>
          <a:p>
            <a:pPr marL="0" lvl="0" indent="0">
              <a:buFont typeface="Arial" panose="020B0604020202020204" pitchFamily="34" charset="0"/>
              <a:buNone/>
            </a:pPr>
            <a:endParaRPr lang="de-DE"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What could have been improved?</a:t>
            </a:r>
            <a:endParaRPr lang="de-DE" sz="1200" b="1"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Communication with the customer could have been regulated, or made more open</a:t>
            </a:r>
            <a:endParaRPr lang="de-D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Technical constraints that were blockers to some requirements should have been communicated early on</a:t>
            </a:r>
            <a:endParaRPr lang="de-D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Prioritization of the requirements could have been done early on with all the constraints considered</a:t>
            </a:r>
            <a:endParaRPr lang="de-D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Scope should have been kept small from the very start considering the constraints</a:t>
            </a:r>
            <a:endParaRPr lang="de-D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People experienced in the context of usage should have been contacted if possible for better understanding</a:t>
            </a:r>
            <a:endParaRPr lang="de-DE"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de-DE"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4</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8698082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5</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9325568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6</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9810439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7</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7965885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8</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7545858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9</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7515337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10</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9097954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r>
              <a:rPr lang="ar-SA"/>
              <a:t>22.11.2019</a:t>
            </a:r>
            <a:endParaRPr lang="en-US"/>
          </a:p>
        </p:txBody>
      </p:sp>
      <p:sp>
        <p:nvSpPr>
          <p:cNvPr id="5" name="Footer Placeholder 4"/>
          <p:cNvSpPr>
            <a:spLocks noGrp="1"/>
          </p:cNvSpPr>
          <p:nvPr>
            <p:ph type="ftr" sz="quarter" idx="11"/>
          </p:nvPr>
        </p:nvSpPr>
        <p:spPr/>
        <p:txBody>
          <a:bodyPr/>
          <a:lstStyle/>
          <a:p>
            <a:r>
              <a:rPr lang="en-US"/>
              <a:t>Capstone Project 2019 – IOS team</a:t>
            </a:r>
          </a:p>
        </p:txBody>
      </p:sp>
      <p:sp>
        <p:nvSpPr>
          <p:cNvPr id="6" name="Slide Number Placeholder 5"/>
          <p:cNvSpPr>
            <a:spLocks noGrp="1"/>
          </p:cNvSpPr>
          <p:nvPr>
            <p:ph type="sldNum" sz="quarter" idx="12"/>
          </p:nvPr>
        </p:nvSpPr>
        <p:spPr/>
        <p:txBody>
          <a:bodyPr/>
          <a:lstStyle/>
          <a:p>
            <a:fld id="{887B9A8D-1C57-B84A-A36C-FA5B35E2101E}" type="slidenum">
              <a:rPr lang="en-US" smtClean="0"/>
              <a:t>‹#›</a:t>
            </a:fld>
            <a:endParaRPr lang="en-US"/>
          </a:p>
        </p:txBody>
      </p:sp>
    </p:spTree>
    <p:extLst>
      <p:ext uri="{BB962C8B-B14F-4D97-AF65-F5344CB8AC3E}">
        <p14:creationId xmlns:p14="http://schemas.microsoft.com/office/powerpoint/2010/main" val="5641020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ar-SA"/>
              <a:t>22.11.2019</a:t>
            </a:r>
            <a:endParaRPr lang="en-US"/>
          </a:p>
        </p:txBody>
      </p:sp>
      <p:sp>
        <p:nvSpPr>
          <p:cNvPr id="5" name="Footer Placeholder 4"/>
          <p:cNvSpPr>
            <a:spLocks noGrp="1"/>
          </p:cNvSpPr>
          <p:nvPr>
            <p:ph type="ftr" sz="quarter" idx="11"/>
          </p:nvPr>
        </p:nvSpPr>
        <p:spPr/>
        <p:txBody>
          <a:bodyPr/>
          <a:lstStyle/>
          <a:p>
            <a:r>
              <a:rPr lang="en-US"/>
              <a:t>Capstone Project 2019 – IOS team</a:t>
            </a:r>
          </a:p>
        </p:txBody>
      </p:sp>
      <p:sp>
        <p:nvSpPr>
          <p:cNvPr id="6" name="Slide Number Placeholder 5"/>
          <p:cNvSpPr>
            <a:spLocks noGrp="1"/>
          </p:cNvSpPr>
          <p:nvPr>
            <p:ph type="sldNum" sz="quarter" idx="12"/>
          </p:nvPr>
        </p:nvSpPr>
        <p:spPr/>
        <p:txBody>
          <a:bodyPr/>
          <a:lstStyle/>
          <a:p>
            <a:fld id="{887B9A8D-1C57-B84A-A36C-FA5B35E2101E}" type="slidenum">
              <a:rPr lang="en-US" smtClean="0"/>
              <a:t>‹#›</a:t>
            </a:fld>
            <a:endParaRPr lang="en-US"/>
          </a:p>
        </p:txBody>
      </p:sp>
    </p:spTree>
    <p:extLst>
      <p:ext uri="{BB962C8B-B14F-4D97-AF65-F5344CB8AC3E}">
        <p14:creationId xmlns:p14="http://schemas.microsoft.com/office/powerpoint/2010/main" val="18904716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ar-SA"/>
              <a:t>22.11.2019</a:t>
            </a:r>
            <a:endParaRPr lang="en-US"/>
          </a:p>
        </p:txBody>
      </p:sp>
      <p:sp>
        <p:nvSpPr>
          <p:cNvPr id="5" name="Footer Placeholder 4"/>
          <p:cNvSpPr>
            <a:spLocks noGrp="1"/>
          </p:cNvSpPr>
          <p:nvPr>
            <p:ph type="ftr" sz="quarter" idx="11"/>
          </p:nvPr>
        </p:nvSpPr>
        <p:spPr/>
        <p:txBody>
          <a:bodyPr/>
          <a:lstStyle/>
          <a:p>
            <a:r>
              <a:rPr lang="en-US"/>
              <a:t>Capstone Project 2019 – IOS team</a:t>
            </a:r>
          </a:p>
        </p:txBody>
      </p:sp>
      <p:sp>
        <p:nvSpPr>
          <p:cNvPr id="6" name="Slide Number Placeholder 5"/>
          <p:cNvSpPr>
            <a:spLocks noGrp="1"/>
          </p:cNvSpPr>
          <p:nvPr>
            <p:ph type="sldNum" sz="quarter" idx="12"/>
          </p:nvPr>
        </p:nvSpPr>
        <p:spPr/>
        <p:txBody>
          <a:bodyPr/>
          <a:lstStyle/>
          <a:p>
            <a:fld id="{887B9A8D-1C57-B84A-A36C-FA5B35E2101E}" type="slidenum">
              <a:rPr lang="en-US" smtClean="0"/>
              <a:t>‹#›</a:t>
            </a:fld>
            <a:endParaRPr lang="en-US"/>
          </a:p>
        </p:txBody>
      </p:sp>
    </p:spTree>
    <p:extLst>
      <p:ext uri="{BB962C8B-B14F-4D97-AF65-F5344CB8AC3E}">
        <p14:creationId xmlns:p14="http://schemas.microsoft.com/office/powerpoint/2010/main" val="11357246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ar-SA"/>
              <a:t>22.11.2019</a:t>
            </a:r>
            <a:endParaRPr lang="en-US"/>
          </a:p>
        </p:txBody>
      </p:sp>
      <p:sp>
        <p:nvSpPr>
          <p:cNvPr id="5" name="Footer Placeholder 4"/>
          <p:cNvSpPr>
            <a:spLocks noGrp="1"/>
          </p:cNvSpPr>
          <p:nvPr>
            <p:ph type="ftr" sz="quarter" idx="11"/>
          </p:nvPr>
        </p:nvSpPr>
        <p:spPr/>
        <p:txBody>
          <a:bodyPr/>
          <a:lstStyle/>
          <a:p>
            <a:r>
              <a:rPr lang="en-US"/>
              <a:t>Capstone Project 2019 – IOS team</a:t>
            </a:r>
          </a:p>
        </p:txBody>
      </p:sp>
      <p:sp>
        <p:nvSpPr>
          <p:cNvPr id="6" name="Slide Number Placeholder 5"/>
          <p:cNvSpPr>
            <a:spLocks noGrp="1"/>
          </p:cNvSpPr>
          <p:nvPr>
            <p:ph type="sldNum" sz="quarter" idx="12"/>
          </p:nvPr>
        </p:nvSpPr>
        <p:spPr/>
        <p:txBody>
          <a:bodyPr/>
          <a:lstStyle/>
          <a:p>
            <a:fld id="{887B9A8D-1C57-B84A-A36C-FA5B35E2101E}" type="slidenum">
              <a:rPr lang="en-US" smtClean="0"/>
              <a:t>‹#›</a:t>
            </a:fld>
            <a:endParaRPr lang="en-US"/>
          </a:p>
        </p:txBody>
      </p:sp>
    </p:spTree>
    <p:extLst>
      <p:ext uri="{BB962C8B-B14F-4D97-AF65-F5344CB8AC3E}">
        <p14:creationId xmlns:p14="http://schemas.microsoft.com/office/powerpoint/2010/main" val="18696137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ar-SA"/>
              <a:t>22.11.2019</a:t>
            </a:r>
            <a:endParaRPr lang="en-US"/>
          </a:p>
        </p:txBody>
      </p:sp>
      <p:sp>
        <p:nvSpPr>
          <p:cNvPr id="5" name="Footer Placeholder 4"/>
          <p:cNvSpPr>
            <a:spLocks noGrp="1"/>
          </p:cNvSpPr>
          <p:nvPr>
            <p:ph type="ftr" sz="quarter" idx="11"/>
          </p:nvPr>
        </p:nvSpPr>
        <p:spPr/>
        <p:txBody>
          <a:bodyPr/>
          <a:lstStyle/>
          <a:p>
            <a:r>
              <a:rPr lang="en-US"/>
              <a:t>Capstone Project 2019 – IOS team</a:t>
            </a:r>
          </a:p>
        </p:txBody>
      </p:sp>
      <p:sp>
        <p:nvSpPr>
          <p:cNvPr id="6" name="Slide Number Placeholder 5"/>
          <p:cNvSpPr>
            <a:spLocks noGrp="1"/>
          </p:cNvSpPr>
          <p:nvPr>
            <p:ph type="sldNum" sz="quarter" idx="12"/>
          </p:nvPr>
        </p:nvSpPr>
        <p:spPr/>
        <p:txBody>
          <a:bodyPr/>
          <a:lstStyle/>
          <a:p>
            <a:fld id="{887B9A8D-1C57-B84A-A36C-FA5B35E2101E}" type="slidenum">
              <a:rPr lang="en-US" smtClean="0"/>
              <a:t>‹#›</a:t>
            </a:fld>
            <a:endParaRPr lang="en-US"/>
          </a:p>
        </p:txBody>
      </p:sp>
    </p:spTree>
    <p:extLst>
      <p:ext uri="{BB962C8B-B14F-4D97-AF65-F5344CB8AC3E}">
        <p14:creationId xmlns:p14="http://schemas.microsoft.com/office/powerpoint/2010/main" val="6182624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r>
              <a:rPr lang="ar-SA"/>
              <a:t>22.11.2019</a:t>
            </a:r>
            <a:endParaRPr lang="en-US"/>
          </a:p>
        </p:txBody>
      </p:sp>
      <p:sp>
        <p:nvSpPr>
          <p:cNvPr id="6" name="Footer Placeholder 5"/>
          <p:cNvSpPr>
            <a:spLocks noGrp="1"/>
          </p:cNvSpPr>
          <p:nvPr>
            <p:ph type="ftr" sz="quarter" idx="11"/>
          </p:nvPr>
        </p:nvSpPr>
        <p:spPr/>
        <p:txBody>
          <a:bodyPr/>
          <a:lstStyle/>
          <a:p>
            <a:r>
              <a:rPr lang="en-US"/>
              <a:t>Capstone Project 2019 – IOS team</a:t>
            </a:r>
          </a:p>
        </p:txBody>
      </p:sp>
      <p:sp>
        <p:nvSpPr>
          <p:cNvPr id="7" name="Slide Number Placeholder 6"/>
          <p:cNvSpPr>
            <a:spLocks noGrp="1"/>
          </p:cNvSpPr>
          <p:nvPr>
            <p:ph type="sldNum" sz="quarter" idx="12"/>
          </p:nvPr>
        </p:nvSpPr>
        <p:spPr/>
        <p:txBody>
          <a:bodyPr/>
          <a:lstStyle/>
          <a:p>
            <a:fld id="{887B9A8D-1C57-B84A-A36C-FA5B35E2101E}" type="slidenum">
              <a:rPr lang="en-US" smtClean="0"/>
              <a:t>‹#›</a:t>
            </a:fld>
            <a:endParaRPr lang="en-US"/>
          </a:p>
        </p:txBody>
      </p:sp>
    </p:spTree>
    <p:extLst>
      <p:ext uri="{BB962C8B-B14F-4D97-AF65-F5344CB8AC3E}">
        <p14:creationId xmlns:p14="http://schemas.microsoft.com/office/powerpoint/2010/main" val="1610827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r>
              <a:rPr lang="ar-SA"/>
              <a:t>22.11.2019</a:t>
            </a:r>
            <a:endParaRPr lang="en-US"/>
          </a:p>
        </p:txBody>
      </p:sp>
      <p:sp>
        <p:nvSpPr>
          <p:cNvPr id="8" name="Footer Placeholder 7"/>
          <p:cNvSpPr>
            <a:spLocks noGrp="1"/>
          </p:cNvSpPr>
          <p:nvPr>
            <p:ph type="ftr" sz="quarter" idx="11"/>
          </p:nvPr>
        </p:nvSpPr>
        <p:spPr/>
        <p:txBody>
          <a:bodyPr/>
          <a:lstStyle/>
          <a:p>
            <a:r>
              <a:rPr lang="en-US"/>
              <a:t>Capstone Project 2019 – IOS team</a:t>
            </a:r>
          </a:p>
        </p:txBody>
      </p:sp>
      <p:sp>
        <p:nvSpPr>
          <p:cNvPr id="9" name="Slide Number Placeholder 8"/>
          <p:cNvSpPr>
            <a:spLocks noGrp="1"/>
          </p:cNvSpPr>
          <p:nvPr>
            <p:ph type="sldNum" sz="quarter" idx="12"/>
          </p:nvPr>
        </p:nvSpPr>
        <p:spPr/>
        <p:txBody>
          <a:bodyPr/>
          <a:lstStyle/>
          <a:p>
            <a:fld id="{887B9A8D-1C57-B84A-A36C-FA5B35E2101E}" type="slidenum">
              <a:rPr lang="en-US" smtClean="0"/>
              <a:t>‹#›</a:t>
            </a:fld>
            <a:endParaRPr lang="en-US"/>
          </a:p>
        </p:txBody>
      </p:sp>
    </p:spTree>
    <p:extLst>
      <p:ext uri="{BB962C8B-B14F-4D97-AF65-F5344CB8AC3E}">
        <p14:creationId xmlns:p14="http://schemas.microsoft.com/office/powerpoint/2010/main" val="19946526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r>
              <a:rPr lang="ar-SA"/>
              <a:t>22.11.2019</a:t>
            </a:r>
            <a:endParaRPr lang="en-US"/>
          </a:p>
        </p:txBody>
      </p:sp>
      <p:sp>
        <p:nvSpPr>
          <p:cNvPr id="4" name="Footer Placeholder 3"/>
          <p:cNvSpPr>
            <a:spLocks noGrp="1"/>
          </p:cNvSpPr>
          <p:nvPr>
            <p:ph type="ftr" sz="quarter" idx="11"/>
          </p:nvPr>
        </p:nvSpPr>
        <p:spPr/>
        <p:txBody>
          <a:bodyPr/>
          <a:lstStyle/>
          <a:p>
            <a:r>
              <a:rPr lang="en-US"/>
              <a:t>Capstone Project 2019 – IOS team</a:t>
            </a:r>
          </a:p>
        </p:txBody>
      </p:sp>
      <p:sp>
        <p:nvSpPr>
          <p:cNvPr id="5" name="Slide Number Placeholder 4"/>
          <p:cNvSpPr>
            <a:spLocks noGrp="1"/>
          </p:cNvSpPr>
          <p:nvPr>
            <p:ph type="sldNum" sz="quarter" idx="12"/>
          </p:nvPr>
        </p:nvSpPr>
        <p:spPr/>
        <p:txBody>
          <a:bodyPr/>
          <a:lstStyle/>
          <a:p>
            <a:fld id="{887B9A8D-1C57-B84A-A36C-FA5B35E2101E}" type="slidenum">
              <a:rPr lang="en-US" smtClean="0"/>
              <a:t>‹#›</a:t>
            </a:fld>
            <a:endParaRPr lang="en-US"/>
          </a:p>
        </p:txBody>
      </p:sp>
    </p:spTree>
    <p:extLst>
      <p:ext uri="{BB962C8B-B14F-4D97-AF65-F5344CB8AC3E}">
        <p14:creationId xmlns:p14="http://schemas.microsoft.com/office/powerpoint/2010/main" val="19070731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ar-SA"/>
              <a:t>22.11.2019</a:t>
            </a:r>
            <a:endParaRPr lang="en-US"/>
          </a:p>
        </p:txBody>
      </p:sp>
      <p:sp>
        <p:nvSpPr>
          <p:cNvPr id="3" name="Footer Placeholder 2"/>
          <p:cNvSpPr>
            <a:spLocks noGrp="1"/>
          </p:cNvSpPr>
          <p:nvPr>
            <p:ph type="ftr" sz="quarter" idx="11"/>
          </p:nvPr>
        </p:nvSpPr>
        <p:spPr/>
        <p:txBody>
          <a:bodyPr/>
          <a:lstStyle/>
          <a:p>
            <a:r>
              <a:rPr lang="en-US"/>
              <a:t>Capstone Project 2019 – IOS team</a:t>
            </a:r>
          </a:p>
        </p:txBody>
      </p:sp>
      <p:sp>
        <p:nvSpPr>
          <p:cNvPr id="4" name="Slide Number Placeholder 3"/>
          <p:cNvSpPr>
            <a:spLocks noGrp="1"/>
          </p:cNvSpPr>
          <p:nvPr>
            <p:ph type="sldNum" sz="quarter" idx="12"/>
          </p:nvPr>
        </p:nvSpPr>
        <p:spPr/>
        <p:txBody>
          <a:bodyPr/>
          <a:lstStyle/>
          <a:p>
            <a:fld id="{887B9A8D-1C57-B84A-A36C-FA5B35E2101E}" type="slidenum">
              <a:rPr lang="en-US" smtClean="0"/>
              <a:t>‹#›</a:t>
            </a:fld>
            <a:endParaRPr lang="en-US"/>
          </a:p>
        </p:txBody>
      </p:sp>
    </p:spTree>
    <p:extLst>
      <p:ext uri="{BB962C8B-B14F-4D97-AF65-F5344CB8AC3E}">
        <p14:creationId xmlns:p14="http://schemas.microsoft.com/office/powerpoint/2010/main" val="9851854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ar-SA"/>
              <a:t>22.11.2019</a:t>
            </a:r>
            <a:endParaRPr lang="en-US"/>
          </a:p>
        </p:txBody>
      </p:sp>
      <p:sp>
        <p:nvSpPr>
          <p:cNvPr id="6" name="Footer Placeholder 5"/>
          <p:cNvSpPr>
            <a:spLocks noGrp="1"/>
          </p:cNvSpPr>
          <p:nvPr>
            <p:ph type="ftr" sz="quarter" idx="11"/>
          </p:nvPr>
        </p:nvSpPr>
        <p:spPr/>
        <p:txBody>
          <a:bodyPr/>
          <a:lstStyle/>
          <a:p>
            <a:r>
              <a:rPr lang="en-US"/>
              <a:t>Capstone Project 2019 – IOS team</a:t>
            </a:r>
          </a:p>
        </p:txBody>
      </p:sp>
      <p:sp>
        <p:nvSpPr>
          <p:cNvPr id="7" name="Slide Number Placeholder 6"/>
          <p:cNvSpPr>
            <a:spLocks noGrp="1"/>
          </p:cNvSpPr>
          <p:nvPr>
            <p:ph type="sldNum" sz="quarter" idx="12"/>
          </p:nvPr>
        </p:nvSpPr>
        <p:spPr/>
        <p:txBody>
          <a:bodyPr/>
          <a:lstStyle/>
          <a:p>
            <a:fld id="{887B9A8D-1C57-B84A-A36C-FA5B35E2101E}" type="slidenum">
              <a:rPr lang="en-US" smtClean="0"/>
              <a:t>‹#›</a:t>
            </a:fld>
            <a:endParaRPr lang="en-US"/>
          </a:p>
        </p:txBody>
      </p:sp>
    </p:spTree>
    <p:extLst>
      <p:ext uri="{BB962C8B-B14F-4D97-AF65-F5344CB8AC3E}">
        <p14:creationId xmlns:p14="http://schemas.microsoft.com/office/powerpoint/2010/main" val="9129733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ar-SA"/>
              <a:t>22.11.2019</a:t>
            </a:r>
            <a:endParaRPr lang="en-US"/>
          </a:p>
        </p:txBody>
      </p:sp>
      <p:sp>
        <p:nvSpPr>
          <p:cNvPr id="6" name="Footer Placeholder 5"/>
          <p:cNvSpPr>
            <a:spLocks noGrp="1"/>
          </p:cNvSpPr>
          <p:nvPr>
            <p:ph type="ftr" sz="quarter" idx="11"/>
          </p:nvPr>
        </p:nvSpPr>
        <p:spPr/>
        <p:txBody>
          <a:bodyPr/>
          <a:lstStyle/>
          <a:p>
            <a:r>
              <a:rPr lang="en-US"/>
              <a:t>Capstone Project 2019 – IOS team</a:t>
            </a:r>
          </a:p>
        </p:txBody>
      </p:sp>
      <p:sp>
        <p:nvSpPr>
          <p:cNvPr id="7" name="Slide Number Placeholder 6"/>
          <p:cNvSpPr>
            <a:spLocks noGrp="1"/>
          </p:cNvSpPr>
          <p:nvPr>
            <p:ph type="sldNum" sz="quarter" idx="12"/>
          </p:nvPr>
        </p:nvSpPr>
        <p:spPr/>
        <p:txBody>
          <a:bodyPr/>
          <a:lstStyle/>
          <a:p>
            <a:fld id="{887B9A8D-1C57-B84A-A36C-FA5B35E2101E}" type="slidenum">
              <a:rPr lang="en-US" smtClean="0"/>
              <a:t>‹#›</a:t>
            </a:fld>
            <a:endParaRPr lang="en-US"/>
          </a:p>
        </p:txBody>
      </p:sp>
    </p:spTree>
    <p:extLst>
      <p:ext uri="{BB962C8B-B14F-4D97-AF65-F5344CB8AC3E}">
        <p14:creationId xmlns:p14="http://schemas.microsoft.com/office/powerpoint/2010/main" val="573175143"/>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ar-SA"/>
              <a:t>22.11.2019</a:t>
            </a:r>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Capstone Project 2019 – IOS team</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87B9A8D-1C57-B84A-A36C-FA5B35E2101E}" type="slidenum">
              <a:rPr lang="en-US" smtClean="0"/>
              <a:t>‹#›</a:t>
            </a:fld>
            <a:endParaRPr lang="en-US"/>
          </a:p>
        </p:txBody>
      </p:sp>
    </p:spTree>
    <p:extLst>
      <p:ext uri="{BB962C8B-B14F-4D97-AF65-F5344CB8AC3E}">
        <p14:creationId xmlns:p14="http://schemas.microsoft.com/office/powerpoint/2010/main" val="12218006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iff"/><Relationship Id="rId4" Type="http://schemas.openxmlformats.org/officeDocument/2006/relationships/image" Target="../media/image3.tiff"/><Relationship Id="rId1" Type="http://schemas.openxmlformats.org/officeDocument/2006/relationships/slideLayout" Target="../slideLayouts/slideLayout7.xml"/><Relationship Id="rId2" Type="http://schemas.openxmlformats.org/officeDocument/2006/relationships/image" Target="../media/image1.tiff"/></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diagramData" Target="../diagrams/data6.xml"/><Relationship Id="rId5" Type="http://schemas.openxmlformats.org/officeDocument/2006/relationships/diagramLayout" Target="../diagrams/layout6.xml"/><Relationship Id="rId6" Type="http://schemas.openxmlformats.org/officeDocument/2006/relationships/diagramQuickStyle" Target="../diagrams/quickStyle6.xml"/><Relationship Id="rId7" Type="http://schemas.openxmlformats.org/officeDocument/2006/relationships/diagramColors" Target="../diagrams/colors6.xml"/><Relationship Id="rId8" Type="http://schemas.microsoft.com/office/2007/relationships/diagramDrawing" Target="../diagrams/drawing6.xml"/><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diagramData" Target="../diagrams/data7.xml"/><Relationship Id="rId5" Type="http://schemas.openxmlformats.org/officeDocument/2006/relationships/diagramLayout" Target="../diagrams/layout7.xml"/><Relationship Id="rId6" Type="http://schemas.openxmlformats.org/officeDocument/2006/relationships/diagramQuickStyle" Target="../diagrams/quickStyle7.xml"/><Relationship Id="rId7" Type="http://schemas.openxmlformats.org/officeDocument/2006/relationships/diagramColors" Target="../diagrams/colors7.xml"/><Relationship Id="rId8" Type="http://schemas.microsoft.com/office/2007/relationships/diagramDrawing" Target="../diagrams/drawing7.xml"/><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diagramData" Target="../diagrams/data8.xml"/><Relationship Id="rId5" Type="http://schemas.openxmlformats.org/officeDocument/2006/relationships/diagramLayout" Target="../diagrams/layout8.xml"/><Relationship Id="rId6" Type="http://schemas.openxmlformats.org/officeDocument/2006/relationships/diagramQuickStyle" Target="../diagrams/quickStyle8.xml"/><Relationship Id="rId7" Type="http://schemas.openxmlformats.org/officeDocument/2006/relationships/diagramColors" Target="../diagrams/colors8.xml"/><Relationship Id="rId8" Type="http://schemas.microsoft.com/office/2007/relationships/diagramDrawing" Target="../diagrams/drawing8.xml"/><Relationship Id="rId9" Type="http://schemas.openxmlformats.org/officeDocument/2006/relationships/image" Target="../media/image10.png"/><Relationship Id="rId10"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diagramData" Target="../diagrams/data9.xml"/><Relationship Id="rId5" Type="http://schemas.openxmlformats.org/officeDocument/2006/relationships/diagramLayout" Target="../diagrams/layout9.xml"/><Relationship Id="rId6" Type="http://schemas.openxmlformats.org/officeDocument/2006/relationships/diagramQuickStyle" Target="../diagrams/quickStyle9.xml"/><Relationship Id="rId7" Type="http://schemas.openxmlformats.org/officeDocument/2006/relationships/diagramColors" Target="../diagrams/colors9.xml"/><Relationship Id="rId8" Type="http://schemas.microsoft.com/office/2007/relationships/diagramDrawing" Target="../diagrams/drawing9.xml"/><Relationship Id="rId9" Type="http://schemas.openxmlformats.org/officeDocument/2006/relationships/image" Target="../media/image12.png"/><Relationship Id="rId10"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10.xml"/><Relationship Id="rId4" Type="http://schemas.openxmlformats.org/officeDocument/2006/relationships/diagramLayout" Target="../diagrams/layout10.xml"/><Relationship Id="rId5" Type="http://schemas.openxmlformats.org/officeDocument/2006/relationships/diagramQuickStyle" Target="../diagrams/quickStyle10.xml"/><Relationship Id="rId6" Type="http://schemas.openxmlformats.org/officeDocument/2006/relationships/diagramColors" Target="../diagrams/colors10.xml"/><Relationship Id="rId7" Type="http://schemas.microsoft.com/office/2007/relationships/diagramDrawing" Target="../diagrams/drawing10.xml"/><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11.xml"/><Relationship Id="rId4" Type="http://schemas.openxmlformats.org/officeDocument/2006/relationships/diagramLayout" Target="../diagrams/layout11.xml"/><Relationship Id="rId5" Type="http://schemas.openxmlformats.org/officeDocument/2006/relationships/diagramQuickStyle" Target="../diagrams/quickStyle11.xml"/><Relationship Id="rId6" Type="http://schemas.openxmlformats.org/officeDocument/2006/relationships/diagramColors" Target="../diagrams/colors11.xml"/><Relationship Id="rId7" Type="http://schemas.microsoft.com/office/2007/relationships/diagramDrawing" Target="../diagrams/drawing11.xml"/><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12.xml"/><Relationship Id="rId4" Type="http://schemas.openxmlformats.org/officeDocument/2006/relationships/diagramLayout" Target="../diagrams/layout12.xml"/><Relationship Id="rId5" Type="http://schemas.openxmlformats.org/officeDocument/2006/relationships/diagramQuickStyle" Target="../diagrams/quickStyle12.xml"/><Relationship Id="rId6" Type="http://schemas.openxmlformats.org/officeDocument/2006/relationships/diagramColors" Target="../diagrams/colors12.xml"/><Relationship Id="rId7" Type="http://schemas.microsoft.com/office/2007/relationships/diagramDrawing" Target="../diagrams/drawing12.xml"/><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4.png"/></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image" Target="../media/image16.png"/><Relationship Id="rId6" Type="http://schemas.openxmlformats.org/officeDocument/2006/relationships/image" Target="../media/image17.png"/><Relationship Id="rId7" Type="http://schemas.openxmlformats.org/officeDocument/2006/relationships/image" Target="../media/image18.png"/><Relationship Id="rId8" Type="http://schemas.openxmlformats.org/officeDocument/2006/relationships/image" Target="../media/image19.png"/><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1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3" Type="http://schemas.openxmlformats.org/officeDocument/2006/relationships/image" Target="../media/image4.tiff"/><Relationship Id="rId4" Type="http://schemas.openxmlformats.org/officeDocument/2006/relationships/diagramData" Target="../diagrams/data1.xml"/><Relationship Id="rId5" Type="http://schemas.openxmlformats.org/officeDocument/2006/relationships/diagramLayout" Target="../diagrams/layout1.xml"/><Relationship Id="rId6" Type="http://schemas.openxmlformats.org/officeDocument/2006/relationships/diagramQuickStyle" Target="../diagrams/quickStyle1.xml"/><Relationship Id="rId7" Type="http://schemas.openxmlformats.org/officeDocument/2006/relationships/diagramColors" Target="../diagrams/colors1.xml"/><Relationship Id="rId8"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3" Type="http://schemas.openxmlformats.org/officeDocument/2006/relationships/image" Target="../media/image4.tiff"/><Relationship Id="rId4" Type="http://schemas.openxmlformats.org/officeDocument/2006/relationships/diagramData" Target="../diagrams/data2.xml"/><Relationship Id="rId5" Type="http://schemas.openxmlformats.org/officeDocument/2006/relationships/diagramLayout" Target="../diagrams/layout2.xml"/><Relationship Id="rId6" Type="http://schemas.openxmlformats.org/officeDocument/2006/relationships/diagramQuickStyle" Target="../diagrams/quickStyle2.xml"/><Relationship Id="rId7" Type="http://schemas.openxmlformats.org/officeDocument/2006/relationships/diagramColors" Target="../diagrams/colors2.xml"/><Relationship Id="rId8" Type="http://schemas.microsoft.com/office/2007/relationships/diagramDrawing" Target="../diagrams/drawing2.xml"/><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3" Type="http://schemas.openxmlformats.org/officeDocument/2006/relationships/image" Target="../media/image4.tiff"/><Relationship Id="rId4" Type="http://schemas.openxmlformats.org/officeDocument/2006/relationships/diagramData" Target="../diagrams/data3.xml"/><Relationship Id="rId5" Type="http://schemas.openxmlformats.org/officeDocument/2006/relationships/diagramLayout" Target="../diagrams/layout3.xml"/><Relationship Id="rId6" Type="http://schemas.openxmlformats.org/officeDocument/2006/relationships/diagramQuickStyle" Target="../diagrams/quickStyle3.xml"/><Relationship Id="rId7" Type="http://schemas.openxmlformats.org/officeDocument/2006/relationships/diagramColors" Target="../diagrams/colors3.xml"/><Relationship Id="rId8" Type="http://schemas.microsoft.com/office/2007/relationships/diagramDrawing" Target="../diagrams/drawing3.xml"/><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3" Type="http://schemas.openxmlformats.org/officeDocument/2006/relationships/image" Target="../media/image4.tiff"/><Relationship Id="rId4" Type="http://schemas.openxmlformats.org/officeDocument/2006/relationships/diagramData" Target="../diagrams/data4.xml"/><Relationship Id="rId5" Type="http://schemas.openxmlformats.org/officeDocument/2006/relationships/diagramLayout" Target="../diagrams/layout4.xml"/><Relationship Id="rId6" Type="http://schemas.openxmlformats.org/officeDocument/2006/relationships/diagramQuickStyle" Target="../diagrams/quickStyle4.xml"/><Relationship Id="rId7" Type="http://schemas.openxmlformats.org/officeDocument/2006/relationships/diagramColors" Target="../diagrams/colors4.xml"/><Relationship Id="rId8" Type="http://schemas.microsoft.com/office/2007/relationships/diagramDrawing" Target="../diagrams/drawing4.xml"/><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3" Type="http://schemas.openxmlformats.org/officeDocument/2006/relationships/image" Target="../media/image4.tiff"/><Relationship Id="rId4" Type="http://schemas.openxmlformats.org/officeDocument/2006/relationships/diagramData" Target="../diagrams/data5.xml"/><Relationship Id="rId5" Type="http://schemas.openxmlformats.org/officeDocument/2006/relationships/diagramLayout" Target="../diagrams/layout5.xml"/><Relationship Id="rId6" Type="http://schemas.openxmlformats.org/officeDocument/2006/relationships/diagramQuickStyle" Target="../diagrams/quickStyle5.xml"/><Relationship Id="rId7" Type="http://schemas.openxmlformats.org/officeDocument/2006/relationships/diagramColors" Target="../diagrams/colors5.xml"/><Relationship Id="rId8" Type="http://schemas.microsoft.com/office/2007/relationships/diagramDrawing" Target="../diagrams/drawing5.xml"/><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872EB5A2-5932-471E-B47D-1D1F712FCBAF}"/>
              </a:ext>
            </a:extLst>
          </p:cNvPr>
          <p:cNvSpPr>
            <a:spLocks noGrp="1"/>
          </p:cNvSpPr>
          <p:nvPr>
            <p:ph type="dt" sz="half" idx="10"/>
          </p:nvPr>
        </p:nvSpPr>
        <p:spPr/>
        <p:txBody>
          <a:bodyPr/>
          <a:lstStyle/>
          <a:p>
            <a:r>
              <a:rPr lang="ar-SA"/>
              <a:t>22.11.2019</a:t>
            </a:r>
            <a:endParaRPr lang="en-US"/>
          </a:p>
        </p:txBody>
      </p:sp>
      <p:sp>
        <p:nvSpPr>
          <p:cNvPr id="3" name="Footer Placeholder 2">
            <a:extLst>
              <a:ext uri="{FF2B5EF4-FFF2-40B4-BE49-F238E27FC236}">
                <a16:creationId xmlns:a16="http://schemas.microsoft.com/office/drawing/2014/main" xmlns="" id="{39C1DD76-49B4-4D64-A94D-4C65FE6A0AEB}"/>
              </a:ext>
            </a:extLst>
          </p:cNvPr>
          <p:cNvSpPr>
            <a:spLocks noGrp="1"/>
          </p:cNvSpPr>
          <p:nvPr>
            <p:ph type="ftr" sz="quarter" idx="11"/>
          </p:nvPr>
        </p:nvSpPr>
        <p:spPr/>
        <p:txBody>
          <a:bodyPr/>
          <a:lstStyle/>
          <a:p>
            <a:r>
              <a:rPr lang="en-US"/>
              <a:t>Capstone Project 2019 – IOS team</a:t>
            </a:r>
          </a:p>
        </p:txBody>
      </p:sp>
      <p:sp>
        <p:nvSpPr>
          <p:cNvPr id="4" name="Slide Number Placeholder 3">
            <a:extLst>
              <a:ext uri="{FF2B5EF4-FFF2-40B4-BE49-F238E27FC236}">
                <a16:creationId xmlns:a16="http://schemas.microsoft.com/office/drawing/2014/main" xmlns="" id="{08A1EB15-C51E-43AE-BF99-B4E7B0BF1074}"/>
              </a:ext>
            </a:extLst>
          </p:cNvPr>
          <p:cNvSpPr>
            <a:spLocks noGrp="1"/>
          </p:cNvSpPr>
          <p:nvPr>
            <p:ph type="sldNum" sz="quarter" idx="12"/>
          </p:nvPr>
        </p:nvSpPr>
        <p:spPr/>
        <p:txBody>
          <a:bodyPr/>
          <a:lstStyle/>
          <a:p>
            <a:fld id="{887B9A8D-1C57-B84A-A36C-FA5B35E2101E}" type="slidenum">
              <a:rPr lang="en-US" smtClean="0"/>
              <a:t>1</a:t>
            </a:fld>
            <a:endParaRPr lang="en-US"/>
          </a:p>
        </p:txBody>
      </p:sp>
      <p:sp>
        <p:nvSpPr>
          <p:cNvPr id="5" name="TextBox 4">
            <a:extLst>
              <a:ext uri="{FF2B5EF4-FFF2-40B4-BE49-F238E27FC236}">
                <a16:creationId xmlns:a16="http://schemas.microsoft.com/office/drawing/2014/main" xmlns="" id="{D7BD9E54-FCCC-492E-83E9-A932ABAC7656}"/>
              </a:ext>
            </a:extLst>
          </p:cNvPr>
          <p:cNvSpPr txBox="1"/>
          <p:nvPr/>
        </p:nvSpPr>
        <p:spPr>
          <a:xfrm>
            <a:off x="2529841" y="2530549"/>
            <a:ext cx="684276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5400" b="1" dirty="0">
                <a:ln w="1905"/>
                <a:effectLst>
                  <a:innerShdw blurRad="69850" dist="43180" dir="5400000">
                    <a:srgbClr val="000000">
                      <a:alpha val="65000"/>
                    </a:srgbClr>
                  </a:innerShdw>
                </a:effectLst>
                <a:latin typeface="Helvetica Neue Condensed" charset="0"/>
                <a:ea typeface="Helvetica Neue Condensed" charset="0"/>
                <a:cs typeface="Helvetica Neue Condensed" charset="0"/>
              </a:rPr>
              <a:t>Technical Presentation</a:t>
            </a:r>
          </a:p>
        </p:txBody>
      </p:sp>
      <p:sp>
        <p:nvSpPr>
          <p:cNvPr id="8" name="Rectangle 7">
            <a:extLst>
              <a:ext uri="{FF2B5EF4-FFF2-40B4-BE49-F238E27FC236}">
                <a16:creationId xmlns:a16="http://schemas.microsoft.com/office/drawing/2014/main" xmlns="" id="{61BCF448-0FE1-4CDF-9C85-9B27C1596B98}"/>
              </a:ext>
            </a:extLst>
          </p:cNvPr>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xmlns="" id="{765BDD22-FCB8-419B-AA10-413024B7B2CF}"/>
              </a:ext>
            </a:extLst>
          </p:cNvPr>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2"/>
          <a:stretch>
            <a:fillRect/>
          </a:stretch>
        </p:blipFill>
        <p:spPr>
          <a:xfrm>
            <a:off x="5332976" y="4999045"/>
            <a:ext cx="1495335" cy="1000628"/>
          </a:xfrm>
          <a:prstGeom prst="rect">
            <a:avLst/>
          </a:prstGeom>
        </p:spPr>
      </p:pic>
      <p:pic>
        <p:nvPicPr>
          <p:cNvPr id="7" name="Picture 6"/>
          <p:cNvPicPr>
            <a:picLocks noChangeAspect="1"/>
          </p:cNvPicPr>
          <p:nvPr/>
        </p:nvPicPr>
        <p:blipFill>
          <a:blip r:embed="rId3"/>
          <a:stretch>
            <a:fillRect/>
          </a:stretch>
        </p:blipFill>
        <p:spPr>
          <a:xfrm>
            <a:off x="574027" y="5156563"/>
            <a:ext cx="3170437" cy="904070"/>
          </a:xfrm>
          <a:prstGeom prst="rect">
            <a:avLst/>
          </a:prstGeom>
        </p:spPr>
      </p:pic>
      <p:pic>
        <p:nvPicPr>
          <p:cNvPr id="9" name="Picture 8"/>
          <p:cNvPicPr>
            <a:picLocks noChangeAspect="1"/>
          </p:cNvPicPr>
          <p:nvPr/>
        </p:nvPicPr>
        <p:blipFill>
          <a:blip r:embed="rId4"/>
          <a:stretch>
            <a:fillRect/>
          </a:stretch>
        </p:blipFill>
        <p:spPr>
          <a:xfrm>
            <a:off x="8992750" y="4800486"/>
            <a:ext cx="2795490" cy="1397745"/>
          </a:xfrm>
          <a:prstGeom prst="rect">
            <a:avLst/>
          </a:prstGeom>
        </p:spPr>
      </p:pic>
      <p:sp>
        <p:nvSpPr>
          <p:cNvPr id="12" name="مستطيل 11"/>
          <p:cNvSpPr/>
          <p:nvPr/>
        </p:nvSpPr>
        <p:spPr>
          <a:xfrm>
            <a:off x="2308862" y="225921"/>
            <a:ext cx="7284717" cy="1323439"/>
          </a:xfrm>
          <a:prstGeom prst="rect">
            <a:avLst/>
          </a:prstGeom>
        </p:spPr>
        <p:txBody>
          <a:bodyPr wrap="square">
            <a:spAutoFit/>
          </a:bodyPr>
          <a:lstStyle/>
          <a:p>
            <a:pPr algn="ctr"/>
            <a:r>
              <a:rPr lang="en-US" sz="40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Helvetica Neue" charset="0"/>
                <a:ea typeface="Helvetica Neue" charset="0"/>
                <a:cs typeface="Helvetica Neue" charset="0"/>
              </a:rPr>
              <a:t>Capstone Project 2019</a:t>
            </a:r>
          </a:p>
          <a:p>
            <a:pPr algn="ctr"/>
            <a:r>
              <a:rPr lang="en-US" sz="40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Helvetica Neue" charset="0"/>
                <a:ea typeface="Helvetica Neue" charset="0"/>
                <a:cs typeface="Helvetica Neue" charset="0"/>
              </a:rPr>
              <a:t>IOS Team</a:t>
            </a:r>
          </a:p>
        </p:txBody>
      </p:sp>
    </p:spTree>
    <p:extLst>
      <p:ext uri="{BB962C8B-B14F-4D97-AF65-F5344CB8AC3E}">
        <p14:creationId xmlns:p14="http://schemas.microsoft.com/office/powerpoint/2010/main" val="914370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367C2B"/>
                </a:solidFill>
                <a:latin typeface="Helvetica Neue Condensed" charset="0"/>
                <a:ea typeface="Helvetica Neue Condensed" charset="0"/>
                <a:cs typeface="Helvetica Neue Condensed" charset="0"/>
              </a:rPr>
              <a:t>JD API Integration</a:t>
            </a: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dirty="0">
                <a:solidFill>
                  <a:schemeClr val="bg1">
                    <a:lumMod val="95000"/>
                  </a:schemeClr>
                </a:solidFill>
              </a:rPr>
              <a:t>19.12.2019</a:t>
            </a: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10</a:t>
            </a:fld>
            <a:endParaRPr lang="en-US" dirty="0">
              <a:solidFill>
                <a:schemeClr val="bg1">
                  <a:lumMod val="95000"/>
                </a:schemeClr>
              </a:solidFill>
            </a:endParaRPr>
          </a:p>
        </p:txBody>
      </p:sp>
      <p:sp>
        <p:nvSpPr>
          <p:cNvPr id="13" name="عنصر نائب للمحتوى 12"/>
          <p:cNvSpPr>
            <a:spLocks noGrp="1"/>
          </p:cNvSpPr>
          <p:nvPr>
            <p:ph idx="1"/>
          </p:nvPr>
        </p:nvSpPr>
        <p:spPr/>
        <p:txBody>
          <a:bodyPr/>
          <a:lstStyle/>
          <a:p>
            <a:endParaRPr lang="de-DE" dirty="0">
              <a:solidFill>
                <a:schemeClr val="tx1">
                  <a:lumMod val="85000"/>
                  <a:lumOff val="15000"/>
                </a:schemeClr>
              </a:solidFill>
              <a:latin typeface="Helvetica Neue" charset="0"/>
              <a:ea typeface="Helvetica Neue" charset="0"/>
              <a:cs typeface="Helvetica Neue" charset="0"/>
            </a:endParaRPr>
          </a:p>
          <a:p>
            <a:endParaRPr lang="ar-SA" dirty="0"/>
          </a:p>
        </p:txBody>
      </p:sp>
      <p:pic>
        <p:nvPicPr>
          <p:cNvPr id="21" name="Picture 20">
            <a:extLst>
              <a:ext uri="{FF2B5EF4-FFF2-40B4-BE49-F238E27FC236}">
                <a16:creationId xmlns:a16="http://schemas.microsoft.com/office/drawing/2014/main" xmlns="" id="{8DB60E77-48AE-D040-97E6-FA8CAC623B02}"/>
              </a:ext>
            </a:extLst>
          </p:cNvPr>
          <p:cNvPicPr>
            <a:picLocks noChangeAspect="1"/>
          </p:cNvPicPr>
          <p:nvPr/>
        </p:nvPicPr>
        <p:blipFill>
          <a:blip r:embed="rId3"/>
          <a:stretch>
            <a:fillRect/>
          </a:stretch>
        </p:blipFill>
        <p:spPr>
          <a:xfrm>
            <a:off x="10215746" y="464902"/>
            <a:ext cx="1138054" cy="1138054"/>
          </a:xfrm>
          <a:prstGeom prst="rect">
            <a:avLst/>
          </a:prstGeom>
        </p:spPr>
      </p:pic>
      <p:grpSp>
        <p:nvGrpSpPr>
          <p:cNvPr id="26" name="Group 25">
            <a:extLst>
              <a:ext uri="{FF2B5EF4-FFF2-40B4-BE49-F238E27FC236}">
                <a16:creationId xmlns:a16="http://schemas.microsoft.com/office/drawing/2014/main" xmlns="" id="{29A5B6E4-CD2E-A644-AD47-5EC5B633F5C5}"/>
              </a:ext>
            </a:extLst>
          </p:cNvPr>
          <p:cNvGrpSpPr/>
          <p:nvPr/>
        </p:nvGrpSpPr>
        <p:grpSpPr>
          <a:xfrm>
            <a:off x="1687756" y="2592319"/>
            <a:ext cx="8844376" cy="2422738"/>
            <a:chOff x="1687756" y="2592319"/>
            <a:chExt cx="8844376" cy="2422738"/>
          </a:xfrm>
        </p:grpSpPr>
        <p:grpSp>
          <p:nvGrpSpPr>
            <p:cNvPr id="11" name="Group 10">
              <a:extLst>
                <a:ext uri="{FF2B5EF4-FFF2-40B4-BE49-F238E27FC236}">
                  <a16:creationId xmlns:a16="http://schemas.microsoft.com/office/drawing/2014/main" xmlns="" id="{29B22130-19E4-9F4B-828F-ACEB45EE9396}"/>
                </a:ext>
              </a:extLst>
            </p:cNvPr>
            <p:cNvGrpSpPr/>
            <p:nvPr/>
          </p:nvGrpSpPr>
          <p:grpSpPr>
            <a:xfrm>
              <a:off x="1687756" y="2690375"/>
              <a:ext cx="3055575" cy="1928363"/>
              <a:chOff x="398125" y="2730375"/>
              <a:chExt cx="3055575" cy="1928363"/>
            </a:xfrm>
          </p:grpSpPr>
          <p:pic>
            <p:nvPicPr>
              <p:cNvPr id="12" name="Google Shape;112;g621148463b_0_7">
                <a:extLst>
                  <a:ext uri="{FF2B5EF4-FFF2-40B4-BE49-F238E27FC236}">
                    <a16:creationId xmlns:a16="http://schemas.microsoft.com/office/drawing/2014/main" xmlns="" id="{04DBC62F-0165-EF43-88B3-6D7F7D74DBD0}"/>
                  </a:ext>
                </a:extLst>
              </p:cNvPr>
              <p:cNvPicPr preferRelativeResize="0"/>
              <p:nvPr/>
            </p:nvPicPr>
            <p:blipFill>
              <a:blip r:embed="rId4">
                <a:alphaModFix/>
              </a:blip>
              <a:stretch>
                <a:fillRect/>
              </a:stretch>
            </p:blipFill>
            <p:spPr>
              <a:xfrm>
                <a:off x="398125" y="3029963"/>
                <a:ext cx="2800350" cy="1628775"/>
              </a:xfrm>
              <a:prstGeom prst="rect">
                <a:avLst/>
              </a:prstGeom>
              <a:noFill/>
              <a:ln>
                <a:noFill/>
              </a:ln>
            </p:spPr>
          </p:pic>
          <p:pic>
            <p:nvPicPr>
              <p:cNvPr id="14" name="Google Shape;120;g621148463b_0_7">
                <a:extLst>
                  <a:ext uri="{FF2B5EF4-FFF2-40B4-BE49-F238E27FC236}">
                    <a16:creationId xmlns:a16="http://schemas.microsoft.com/office/drawing/2014/main" xmlns="" id="{645AAA50-E00F-F242-9463-913F5CD4D6E8}"/>
                  </a:ext>
                </a:extLst>
              </p:cNvPr>
              <p:cNvPicPr preferRelativeResize="0"/>
              <p:nvPr/>
            </p:nvPicPr>
            <p:blipFill>
              <a:blip r:embed="rId5">
                <a:alphaModFix/>
              </a:blip>
              <a:stretch>
                <a:fillRect/>
              </a:stretch>
            </p:blipFill>
            <p:spPr>
              <a:xfrm>
                <a:off x="2999500" y="2730375"/>
                <a:ext cx="454200" cy="454200"/>
              </a:xfrm>
              <a:prstGeom prst="rect">
                <a:avLst/>
              </a:prstGeom>
              <a:noFill/>
              <a:ln>
                <a:noFill/>
              </a:ln>
            </p:spPr>
          </p:pic>
        </p:grpSp>
        <p:grpSp>
          <p:nvGrpSpPr>
            <p:cNvPr id="15" name="Google Shape;105;g621148463b_0_7">
              <a:extLst>
                <a:ext uri="{FF2B5EF4-FFF2-40B4-BE49-F238E27FC236}">
                  <a16:creationId xmlns:a16="http://schemas.microsoft.com/office/drawing/2014/main" xmlns="" id="{5A3DC886-CDDE-8A4C-9A60-FB3CB9659425}"/>
                </a:ext>
              </a:extLst>
            </p:cNvPr>
            <p:cNvGrpSpPr/>
            <p:nvPr/>
          </p:nvGrpSpPr>
          <p:grpSpPr>
            <a:xfrm>
              <a:off x="6845667" y="2592319"/>
              <a:ext cx="3686465" cy="2422738"/>
              <a:chOff x="7585450" y="2309100"/>
              <a:chExt cx="3686465" cy="2422738"/>
            </a:xfrm>
          </p:grpSpPr>
          <p:sp>
            <p:nvSpPr>
              <p:cNvPr id="16" name="Google Shape;106;g621148463b_0_7">
                <a:extLst>
                  <a:ext uri="{FF2B5EF4-FFF2-40B4-BE49-F238E27FC236}">
                    <a16:creationId xmlns:a16="http://schemas.microsoft.com/office/drawing/2014/main" xmlns="" id="{312F7E72-B0F6-B343-AC0D-D0528EB32574}"/>
                  </a:ext>
                </a:extLst>
              </p:cNvPr>
              <p:cNvSpPr/>
              <p:nvPr/>
            </p:nvSpPr>
            <p:spPr>
              <a:xfrm>
                <a:off x="8351661" y="2309100"/>
                <a:ext cx="2920254" cy="800475"/>
              </a:xfrm>
              <a:prstGeom prst="flowChartProcess">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b="1" dirty="0" err="1"/>
                  <a:t>JDOrganization</a:t>
                </a:r>
                <a:r>
                  <a:rPr lang="en-US" b="1" dirty="0"/>
                  <a:t> </a:t>
                </a:r>
                <a:endParaRPr b="1" dirty="0"/>
              </a:p>
            </p:txBody>
          </p:sp>
          <p:sp>
            <p:nvSpPr>
              <p:cNvPr id="17" name="Google Shape;107;g621148463b_0_7">
                <a:extLst>
                  <a:ext uri="{FF2B5EF4-FFF2-40B4-BE49-F238E27FC236}">
                    <a16:creationId xmlns:a16="http://schemas.microsoft.com/office/drawing/2014/main" xmlns="" id="{77BB67A8-81CF-0649-815B-3ED6CA340644}"/>
                  </a:ext>
                </a:extLst>
              </p:cNvPr>
              <p:cNvSpPr/>
              <p:nvPr/>
            </p:nvSpPr>
            <p:spPr>
              <a:xfrm>
                <a:off x="8351661" y="3109575"/>
                <a:ext cx="2920254" cy="800475"/>
              </a:xfrm>
              <a:prstGeom prst="flowChartProcess">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b="1" dirty="0" err="1"/>
                  <a:t>JDField</a:t>
                </a:r>
                <a:r>
                  <a:rPr lang="en-US" b="1" dirty="0"/>
                  <a:t> </a:t>
                </a:r>
                <a:endParaRPr b="1" dirty="0"/>
              </a:p>
            </p:txBody>
          </p:sp>
          <p:sp>
            <p:nvSpPr>
              <p:cNvPr id="19" name="Google Shape;109;g621148463b_0_7">
                <a:extLst>
                  <a:ext uri="{FF2B5EF4-FFF2-40B4-BE49-F238E27FC236}">
                    <a16:creationId xmlns:a16="http://schemas.microsoft.com/office/drawing/2014/main" xmlns="" id="{FE2A9A7E-76B1-354B-B879-269DCA8E3314}"/>
                  </a:ext>
                </a:extLst>
              </p:cNvPr>
              <p:cNvSpPr/>
              <p:nvPr/>
            </p:nvSpPr>
            <p:spPr>
              <a:xfrm>
                <a:off x="7585450" y="2309100"/>
                <a:ext cx="766200" cy="2422738"/>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b="1"/>
                  <a:t>JD API</a:t>
                </a:r>
                <a:endParaRPr b="1"/>
              </a:p>
            </p:txBody>
          </p:sp>
          <p:sp>
            <p:nvSpPr>
              <p:cNvPr id="20" name="Google Shape;110;g621148463b_0_7">
                <a:extLst>
                  <a:ext uri="{FF2B5EF4-FFF2-40B4-BE49-F238E27FC236}">
                    <a16:creationId xmlns:a16="http://schemas.microsoft.com/office/drawing/2014/main" xmlns="" id="{8892064E-9B92-6E4C-A965-08E3F841E42F}"/>
                  </a:ext>
                </a:extLst>
              </p:cNvPr>
              <p:cNvSpPr/>
              <p:nvPr/>
            </p:nvSpPr>
            <p:spPr>
              <a:xfrm>
                <a:off x="8351661" y="3918663"/>
                <a:ext cx="2920254" cy="800475"/>
              </a:xfrm>
              <a:prstGeom prst="flowChartProcess">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b="1"/>
                  <a:t>...</a:t>
                </a:r>
                <a:endParaRPr/>
              </a:p>
            </p:txBody>
          </p:sp>
        </p:grpSp>
        <p:cxnSp>
          <p:nvCxnSpPr>
            <p:cNvPr id="23" name="Straight Connector 22">
              <a:extLst>
                <a:ext uri="{FF2B5EF4-FFF2-40B4-BE49-F238E27FC236}">
                  <a16:creationId xmlns:a16="http://schemas.microsoft.com/office/drawing/2014/main" xmlns="" id="{740DF335-1B05-3F43-92AB-4A610B760382}"/>
                </a:ext>
              </a:extLst>
            </p:cNvPr>
            <p:cNvCxnSpPr>
              <a:cxnSpLocks/>
              <a:stCxn id="12" idx="3"/>
              <a:endCxn id="19" idx="1"/>
            </p:cNvCxnSpPr>
            <p:nvPr/>
          </p:nvCxnSpPr>
          <p:spPr>
            <a:xfrm flipV="1">
              <a:off x="4488106" y="3803688"/>
              <a:ext cx="2357561" cy="663"/>
            </a:xfrm>
            <a:prstGeom prst="line">
              <a:avLst/>
            </a:prstGeom>
            <a:ln w="508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xmlns="" id="{88D306F3-335F-1F47-BE39-A0EBA1C8CAAB}"/>
                </a:ext>
              </a:extLst>
            </p:cNvPr>
            <p:cNvSpPr txBox="1"/>
            <p:nvPr/>
          </p:nvSpPr>
          <p:spPr>
            <a:xfrm>
              <a:off x="5181600" y="3383556"/>
              <a:ext cx="766200" cy="369332"/>
            </a:xfrm>
            <a:prstGeom prst="rect">
              <a:avLst/>
            </a:prstGeom>
            <a:noFill/>
          </p:spPr>
          <p:txBody>
            <a:bodyPr wrap="square" rtlCol="0">
              <a:spAutoFit/>
            </a:bodyPr>
            <a:lstStyle/>
            <a:p>
              <a:r>
                <a:rPr lang="de-DE" dirty="0"/>
                <a:t>HTTP</a:t>
              </a:r>
            </a:p>
          </p:txBody>
        </p:sp>
      </p:grpSp>
    </p:spTree>
    <p:extLst>
      <p:ext uri="{BB962C8B-B14F-4D97-AF65-F5344CB8AC3E}">
        <p14:creationId xmlns:p14="http://schemas.microsoft.com/office/powerpoint/2010/main" val="30498856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367C2B"/>
                </a:solidFill>
                <a:latin typeface="Helvetica Neue Condensed" charset="0"/>
                <a:ea typeface="Helvetica Neue Condensed" charset="0"/>
                <a:cs typeface="Helvetica Neue Condensed" charset="0"/>
              </a:rPr>
              <a:t>JD API Integration: What we did?</a:t>
            </a: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dirty="0">
                <a:solidFill>
                  <a:schemeClr val="bg1">
                    <a:lumMod val="95000"/>
                  </a:schemeClr>
                </a:solidFill>
              </a:rPr>
              <a:t>19.12.2019</a:t>
            </a: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11</a:t>
            </a:fld>
            <a:endParaRPr lang="en-US" dirty="0">
              <a:solidFill>
                <a:schemeClr val="bg1">
                  <a:lumMod val="95000"/>
                </a:schemeClr>
              </a:solidFill>
            </a:endParaRPr>
          </a:p>
        </p:txBody>
      </p:sp>
      <p:pic>
        <p:nvPicPr>
          <p:cNvPr id="21" name="Picture 20">
            <a:extLst>
              <a:ext uri="{FF2B5EF4-FFF2-40B4-BE49-F238E27FC236}">
                <a16:creationId xmlns:a16="http://schemas.microsoft.com/office/drawing/2014/main" xmlns="" id="{8DB60E77-48AE-D040-97E6-FA8CAC623B02}"/>
              </a:ext>
            </a:extLst>
          </p:cNvPr>
          <p:cNvPicPr>
            <a:picLocks noChangeAspect="1"/>
          </p:cNvPicPr>
          <p:nvPr/>
        </p:nvPicPr>
        <p:blipFill>
          <a:blip r:embed="rId3"/>
          <a:stretch>
            <a:fillRect/>
          </a:stretch>
        </p:blipFill>
        <p:spPr>
          <a:xfrm>
            <a:off x="10215746" y="464902"/>
            <a:ext cx="1138054" cy="1138054"/>
          </a:xfrm>
          <a:prstGeom prst="rect">
            <a:avLst/>
          </a:prstGeom>
        </p:spPr>
      </p:pic>
      <p:sp>
        <p:nvSpPr>
          <p:cNvPr id="9" name="Content Placeholder 8">
            <a:extLst>
              <a:ext uri="{FF2B5EF4-FFF2-40B4-BE49-F238E27FC236}">
                <a16:creationId xmlns:a16="http://schemas.microsoft.com/office/drawing/2014/main" xmlns="" id="{851ABAF4-EBAE-604E-A72C-114EEE51D963}"/>
              </a:ext>
            </a:extLst>
          </p:cNvPr>
          <p:cNvSpPr>
            <a:spLocks noGrp="1"/>
          </p:cNvSpPr>
          <p:nvPr>
            <p:ph idx="1"/>
          </p:nvPr>
        </p:nvSpPr>
        <p:spPr/>
        <p:txBody>
          <a:bodyPr/>
          <a:lstStyle/>
          <a:p>
            <a:endParaRPr lang="de-DE" dirty="0"/>
          </a:p>
        </p:txBody>
      </p:sp>
      <p:graphicFrame>
        <p:nvGraphicFramePr>
          <p:cNvPr id="12" name="Diagram 11">
            <a:extLst>
              <a:ext uri="{FF2B5EF4-FFF2-40B4-BE49-F238E27FC236}">
                <a16:creationId xmlns:a16="http://schemas.microsoft.com/office/drawing/2014/main" xmlns="" id="{134372EA-2578-EA4A-A83B-B3E256B2FE0B}"/>
              </a:ext>
            </a:extLst>
          </p:cNvPr>
          <p:cNvGraphicFramePr/>
          <p:nvPr>
            <p:extLst>
              <p:ext uri="{D42A27DB-BD31-4B8C-83A1-F6EECF244321}">
                <p14:modId xmlns:p14="http://schemas.microsoft.com/office/powerpoint/2010/main" val="3902154088"/>
              </p:ext>
            </p:extLst>
          </p:nvPr>
        </p:nvGraphicFramePr>
        <p:xfrm>
          <a:off x="838200" y="1924167"/>
          <a:ext cx="10515600" cy="411522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7339911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367C2B"/>
                </a:solidFill>
                <a:latin typeface="Helvetica Neue Condensed" charset="0"/>
                <a:ea typeface="Helvetica Neue Condensed" charset="0"/>
                <a:cs typeface="Helvetica Neue Condensed" charset="0"/>
              </a:rPr>
              <a:t>JD API Integration: Challenges</a:t>
            </a: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dirty="0">
                <a:solidFill>
                  <a:schemeClr val="bg1">
                    <a:lumMod val="95000"/>
                  </a:schemeClr>
                </a:solidFill>
              </a:rPr>
              <a:t>19.12.2019</a:t>
            </a: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12</a:t>
            </a:fld>
            <a:endParaRPr lang="en-US" dirty="0">
              <a:solidFill>
                <a:schemeClr val="bg1">
                  <a:lumMod val="95000"/>
                </a:schemeClr>
              </a:solidFill>
            </a:endParaRPr>
          </a:p>
        </p:txBody>
      </p:sp>
      <p:sp>
        <p:nvSpPr>
          <p:cNvPr id="13" name="عنصر نائب للمحتوى 12"/>
          <p:cNvSpPr>
            <a:spLocks noGrp="1"/>
          </p:cNvSpPr>
          <p:nvPr>
            <p:ph idx="1"/>
          </p:nvPr>
        </p:nvSpPr>
        <p:spPr/>
        <p:txBody>
          <a:bodyPr/>
          <a:lstStyle/>
          <a:p>
            <a:endParaRPr lang="de-DE" dirty="0">
              <a:solidFill>
                <a:schemeClr val="tx1">
                  <a:lumMod val="85000"/>
                  <a:lumOff val="15000"/>
                </a:schemeClr>
              </a:solidFill>
              <a:latin typeface="Helvetica Neue" charset="0"/>
              <a:ea typeface="Helvetica Neue" charset="0"/>
              <a:cs typeface="Helvetica Neue" charset="0"/>
            </a:endParaRPr>
          </a:p>
          <a:p>
            <a:r>
              <a:rPr lang="de-DE" dirty="0"/>
              <a:t>JD API </a:t>
            </a:r>
            <a:r>
              <a:rPr lang="de-DE" dirty="0" err="1"/>
              <a:t>Documentation</a:t>
            </a:r>
            <a:r>
              <a:rPr lang="de-DE" dirty="0"/>
              <a:t> (</a:t>
            </a:r>
            <a:r>
              <a:rPr lang="de-DE" dirty="0" err="1"/>
              <a:t>README.md</a:t>
            </a:r>
            <a:r>
              <a:rPr lang="de-DE" dirty="0"/>
              <a:t>)</a:t>
            </a:r>
          </a:p>
          <a:p>
            <a:r>
              <a:rPr lang="de-DE" dirty="0"/>
              <a:t>Technical </a:t>
            </a:r>
            <a:r>
              <a:rPr lang="de-DE" dirty="0" err="1"/>
              <a:t>implementation</a:t>
            </a:r>
            <a:r>
              <a:rPr lang="de-DE" dirty="0"/>
              <a:t> </a:t>
            </a:r>
            <a:r>
              <a:rPr lang="de-DE" dirty="0" err="1"/>
              <a:t>issues</a:t>
            </a:r>
            <a:endParaRPr lang="ar-SA" dirty="0"/>
          </a:p>
        </p:txBody>
      </p:sp>
      <p:pic>
        <p:nvPicPr>
          <p:cNvPr id="21" name="Picture 20">
            <a:extLst>
              <a:ext uri="{FF2B5EF4-FFF2-40B4-BE49-F238E27FC236}">
                <a16:creationId xmlns:a16="http://schemas.microsoft.com/office/drawing/2014/main" xmlns="" id="{8DB60E77-48AE-D040-97E6-FA8CAC623B02}"/>
              </a:ext>
            </a:extLst>
          </p:cNvPr>
          <p:cNvPicPr>
            <a:picLocks noChangeAspect="1"/>
          </p:cNvPicPr>
          <p:nvPr/>
        </p:nvPicPr>
        <p:blipFill>
          <a:blip r:embed="rId3"/>
          <a:stretch>
            <a:fillRect/>
          </a:stretch>
        </p:blipFill>
        <p:spPr>
          <a:xfrm>
            <a:off x="10215746" y="464902"/>
            <a:ext cx="1138054" cy="1138054"/>
          </a:xfrm>
          <a:prstGeom prst="rect">
            <a:avLst/>
          </a:prstGeom>
        </p:spPr>
      </p:pic>
    </p:spTree>
    <p:extLst>
      <p:ext uri="{BB962C8B-B14F-4D97-AF65-F5344CB8AC3E}">
        <p14:creationId xmlns:p14="http://schemas.microsoft.com/office/powerpoint/2010/main" val="31468190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367C2B"/>
                </a:solidFill>
                <a:latin typeface="Helvetica Neue Condensed" charset="0"/>
                <a:ea typeface="Helvetica Neue Condensed" charset="0"/>
                <a:cs typeface="Helvetica Neue Condensed" charset="0"/>
              </a:rPr>
              <a:t>JD API Integration: Documentation issues</a:t>
            </a: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dirty="0">
                <a:solidFill>
                  <a:schemeClr val="bg1">
                    <a:lumMod val="95000"/>
                  </a:schemeClr>
                </a:solidFill>
              </a:rPr>
              <a:t>19.12.2019</a:t>
            </a: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13</a:t>
            </a:fld>
            <a:endParaRPr lang="en-US" dirty="0">
              <a:solidFill>
                <a:schemeClr val="bg1">
                  <a:lumMod val="95000"/>
                </a:schemeClr>
              </a:solidFill>
            </a:endParaRPr>
          </a:p>
        </p:txBody>
      </p:sp>
      <p:pic>
        <p:nvPicPr>
          <p:cNvPr id="21" name="Picture 20">
            <a:extLst>
              <a:ext uri="{FF2B5EF4-FFF2-40B4-BE49-F238E27FC236}">
                <a16:creationId xmlns:a16="http://schemas.microsoft.com/office/drawing/2014/main" xmlns="" id="{8DB60E77-48AE-D040-97E6-FA8CAC623B02}"/>
              </a:ext>
            </a:extLst>
          </p:cNvPr>
          <p:cNvPicPr>
            <a:picLocks noChangeAspect="1"/>
          </p:cNvPicPr>
          <p:nvPr/>
        </p:nvPicPr>
        <p:blipFill>
          <a:blip r:embed="rId3"/>
          <a:stretch>
            <a:fillRect/>
          </a:stretch>
        </p:blipFill>
        <p:spPr>
          <a:xfrm>
            <a:off x="10215746" y="464902"/>
            <a:ext cx="1138054" cy="1138054"/>
          </a:xfrm>
          <a:prstGeom prst="rect">
            <a:avLst/>
          </a:prstGeom>
        </p:spPr>
      </p:pic>
      <p:pic>
        <p:nvPicPr>
          <p:cNvPr id="11" name="Picture 10">
            <a:extLst>
              <a:ext uri="{FF2B5EF4-FFF2-40B4-BE49-F238E27FC236}">
                <a16:creationId xmlns:a16="http://schemas.microsoft.com/office/drawing/2014/main" xmlns="" id="{B17074F0-252B-F347-B60C-7F654E58702B}"/>
              </a:ext>
            </a:extLst>
          </p:cNvPr>
          <p:cNvPicPr>
            <a:picLocks noChangeAspect="1"/>
          </p:cNvPicPr>
          <p:nvPr/>
        </p:nvPicPr>
        <p:blipFill>
          <a:blip r:embed="rId4"/>
          <a:stretch>
            <a:fillRect/>
          </a:stretch>
        </p:blipFill>
        <p:spPr>
          <a:xfrm>
            <a:off x="0" y="1980691"/>
            <a:ext cx="12091360" cy="3428892"/>
          </a:xfrm>
          <a:prstGeom prst="rect">
            <a:avLst/>
          </a:prstGeom>
        </p:spPr>
      </p:pic>
    </p:spTree>
    <p:extLst>
      <p:ext uri="{BB962C8B-B14F-4D97-AF65-F5344CB8AC3E}">
        <p14:creationId xmlns:p14="http://schemas.microsoft.com/office/powerpoint/2010/main" val="17166864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367C2B"/>
                </a:solidFill>
                <a:latin typeface="Helvetica Neue Condensed" charset="0"/>
                <a:ea typeface="Helvetica Neue Condensed" charset="0"/>
                <a:cs typeface="Helvetica Neue Condensed" charset="0"/>
              </a:rPr>
              <a:t>JD API Integration: Documentation issues</a:t>
            </a: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dirty="0">
                <a:solidFill>
                  <a:schemeClr val="bg1">
                    <a:lumMod val="95000"/>
                  </a:schemeClr>
                </a:solidFill>
              </a:rPr>
              <a:t>19.12.2019</a:t>
            </a: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14</a:t>
            </a:fld>
            <a:endParaRPr lang="en-US" dirty="0">
              <a:solidFill>
                <a:schemeClr val="bg1">
                  <a:lumMod val="95000"/>
                </a:schemeClr>
              </a:solidFill>
            </a:endParaRPr>
          </a:p>
        </p:txBody>
      </p:sp>
      <p:pic>
        <p:nvPicPr>
          <p:cNvPr id="21" name="Picture 20">
            <a:extLst>
              <a:ext uri="{FF2B5EF4-FFF2-40B4-BE49-F238E27FC236}">
                <a16:creationId xmlns:a16="http://schemas.microsoft.com/office/drawing/2014/main" xmlns="" id="{8DB60E77-48AE-D040-97E6-FA8CAC623B02}"/>
              </a:ext>
            </a:extLst>
          </p:cNvPr>
          <p:cNvPicPr>
            <a:picLocks noChangeAspect="1"/>
          </p:cNvPicPr>
          <p:nvPr/>
        </p:nvPicPr>
        <p:blipFill>
          <a:blip r:embed="rId3"/>
          <a:stretch>
            <a:fillRect/>
          </a:stretch>
        </p:blipFill>
        <p:spPr>
          <a:xfrm>
            <a:off x="10215746" y="464902"/>
            <a:ext cx="1138054" cy="1138054"/>
          </a:xfrm>
          <a:prstGeom prst="rect">
            <a:avLst/>
          </a:prstGeom>
        </p:spPr>
      </p:pic>
      <p:pic>
        <p:nvPicPr>
          <p:cNvPr id="9" name="Picture 8">
            <a:extLst>
              <a:ext uri="{FF2B5EF4-FFF2-40B4-BE49-F238E27FC236}">
                <a16:creationId xmlns:a16="http://schemas.microsoft.com/office/drawing/2014/main" xmlns="" id="{FBB15066-A8F2-D941-8A01-6124CADB8640}"/>
              </a:ext>
            </a:extLst>
          </p:cNvPr>
          <p:cNvPicPr>
            <a:picLocks noChangeAspect="1"/>
          </p:cNvPicPr>
          <p:nvPr/>
        </p:nvPicPr>
        <p:blipFill>
          <a:blip r:embed="rId4"/>
          <a:stretch>
            <a:fillRect/>
          </a:stretch>
        </p:blipFill>
        <p:spPr>
          <a:xfrm>
            <a:off x="166317" y="1879364"/>
            <a:ext cx="11895633" cy="2514835"/>
          </a:xfrm>
          <a:prstGeom prst="rect">
            <a:avLst/>
          </a:prstGeom>
        </p:spPr>
      </p:pic>
    </p:spTree>
    <p:extLst>
      <p:ext uri="{BB962C8B-B14F-4D97-AF65-F5344CB8AC3E}">
        <p14:creationId xmlns:p14="http://schemas.microsoft.com/office/powerpoint/2010/main" val="26824588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367C2B"/>
                </a:solidFill>
                <a:latin typeface="Helvetica Neue Condensed" charset="0"/>
                <a:ea typeface="Helvetica Neue Condensed" charset="0"/>
                <a:cs typeface="Helvetica Neue Condensed" charset="0"/>
              </a:rPr>
              <a:t>JD API Integration: Technical issues</a:t>
            </a: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dirty="0">
                <a:solidFill>
                  <a:schemeClr val="bg1">
                    <a:lumMod val="95000"/>
                  </a:schemeClr>
                </a:solidFill>
              </a:rPr>
              <a:t>19.12.2019</a:t>
            </a: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15</a:t>
            </a:fld>
            <a:endParaRPr lang="en-US" dirty="0">
              <a:solidFill>
                <a:schemeClr val="bg1">
                  <a:lumMod val="95000"/>
                </a:schemeClr>
              </a:solidFill>
            </a:endParaRPr>
          </a:p>
        </p:txBody>
      </p:sp>
      <p:pic>
        <p:nvPicPr>
          <p:cNvPr id="21" name="Picture 20">
            <a:extLst>
              <a:ext uri="{FF2B5EF4-FFF2-40B4-BE49-F238E27FC236}">
                <a16:creationId xmlns:a16="http://schemas.microsoft.com/office/drawing/2014/main" xmlns="" id="{8DB60E77-48AE-D040-97E6-FA8CAC623B02}"/>
              </a:ext>
            </a:extLst>
          </p:cNvPr>
          <p:cNvPicPr>
            <a:picLocks noChangeAspect="1"/>
          </p:cNvPicPr>
          <p:nvPr/>
        </p:nvPicPr>
        <p:blipFill>
          <a:blip r:embed="rId3"/>
          <a:stretch>
            <a:fillRect/>
          </a:stretch>
        </p:blipFill>
        <p:spPr>
          <a:xfrm>
            <a:off x="10215746" y="464902"/>
            <a:ext cx="1138054" cy="1138054"/>
          </a:xfrm>
          <a:prstGeom prst="rect">
            <a:avLst/>
          </a:prstGeom>
        </p:spPr>
      </p:pic>
      <p:sp>
        <p:nvSpPr>
          <p:cNvPr id="9" name="Content Placeholder 8">
            <a:extLst>
              <a:ext uri="{FF2B5EF4-FFF2-40B4-BE49-F238E27FC236}">
                <a16:creationId xmlns:a16="http://schemas.microsoft.com/office/drawing/2014/main" xmlns="" id="{851ABAF4-EBAE-604E-A72C-114EEE51D963}"/>
              </a:ext>
            </a:extLst>
          </p:cNvPr>
          <p:cNvSpPr>
            <a:spLocks noGrp="1"/>
          </p:cNvSpPr>
          <p:nvPr>
            <p:ph idx="1"/>
          </p:nvPr>
        </p:nvSpPr>
        <p:spPr/>
        <p:txBody>
          <a:bodyPr/>
          <a:lstStyle/>
          <a:p>
            <a:endParaRPr lang="de-DE" dirty="0"/>
          </a:p>
        </p:txBody>
      </p:sp>
      <p:graphicFrame>
        <p:nvGraphicFramePr>
          <p:cNvPr id="12" name="Diagram 11">
            <a:extLst>
              <a:ext uri="{FF2B5EF4-FFF2-40B4-BE49-F238E27FC236}">
                <a16:creationId xmlns:a16="http://schemas.microsoft.com/office/drawing/2014/main" xmlns="" id="{134372EA-2578-EA4A-A83B-B3E256B2FE0B}"/>
              </a:ext>
            </a:extLst>
          </p:cNvPr>
          <p:cNvGraphicFramePr/>
          <p:nvPr>
            <p:extLst>
              <p:ext uri="{D42A27DB-BD31-4B8C-83A1-F6EECF244321}">
                <p14:modId xmlns:p14="http://schemas.microsoft.com/office/powerpoint/2010/main" val="730909977"/>
              </p:ext>
            </p:extLst>
          </p:nvPr>
        </p:nvGraphicFramePr>
        <p:xfrm>
          <a:off x="838200" y="1924167"/>
          <a:ext cx="10401300" cy="277483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3539581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367C2B"/>
                </a:solidFill>
                <a:latin typeface="Helvetica Neue Condensed" charset="0"/>
                <a:ea typeface="Helvetica Neue Condensed" charset="0"/>
                <a:cs typeface="Helvetica Neue Condensed" charset="0"/>
              </a:rPr>
              <a:t>JD API Integration: Important Observations</a:t>
            </a: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dirty="0">
                <a:solidFill>
                  <a:schemeClr val="bg1">
                    <a:lumMod val="95000"/>
                  </a:schemeClr>
                </a:solidFill>
              </a:rPr>
              <a:t>19.12.2019</a:t>
            </a: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16</a:t>
            </a:fld>
            <a:endParaRPr lang="en-US" dirty="0">
              <a:solidFill>
                <a:schemeClr val="bg1">
                  <a:lumMod val="95000"/>
                </a:schemeClr>
              </a:solidFill>
            </a:endParaRPr>
          </a:p>
        </p:txBody>
      </p:sp>
      <p:pic>
        <p:nvPicPr>
          <p:cNvPr id="21" name="Picture 20">
            <a:extLst>
              <a:ext uri="{FF2B5EF4-FFF2-40B4-BE49-F238E27FC236}">
                <a16:creationId xmlns:a16="http://schemas.microsoft.com/office/drawing/2014/main" xmlns="" id="{8DB60E77-48AE-D040-97E6-FA8CAC623B02}"/>
              </a:ext>
            </a:extLst>
          </p:cNvPr>
          <p:cNvPicPr>
            <a:picLocks noChangeAspect="1"/>
          </p:cNvPicPr>
          <p:nvPr/>
        </p:nvPicPr>
        <p:blipFill>
          <a:blip r:embed="rId3"/>
          <a:stretch>
            <a:fillRect/>
          </a:stretch>
        </p:blipFill>
        <p:spPr>
          <a:xfrm>
            <a:off x="10403773" y="458879"/>
            <a:ext cx="1138054" cy="1138054"/>
          </a:xfrm>
          <a:prstGeom prst="rect">
            <a:avLst/>
          </a:prstGeom>
        </p:spPr>
      </p:pic>
      <p:graphicFrame>
        <p:nvGraphicFramePr>
          <p:cNvPr id="12" name="Diagram 11">
            <a:extLst>
              <a:ext uri="{FF2B5EF4-FFF2-40B4-BE49-F238E27FC236}">
                <a16:creationId xmlns:a16="http://schemas.microsoft.com/office/drawing/2014/main" xmlns="" id="{134372EA-2578-EA4A-A83B-B3E256B2FE0B}"/>
              </a:ext>
            </a:extLst>
          </p:cNvPr>
          <p:cNvGraphicFramePr/>
          <p:nvPr>
            <p:extLst>
              <p:ext uri="{D42A27DB-BD31-4B8C-83A1-F6EECF244321}">
                <p14:modId xmlns:p14="http://schemas.microsoft.com/office/powerpoint/2010/main" val="2567594076"/>
              </p:ext>
            </p:extLst>
          </p:nvPr>
        </p:nvGraphicFramePr>
        <p:xfrm>
          <a:off x="838200" y="1784442"/>
          <a:ext cx="10401300" cy="411522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pSp>
        <p:nvGrpSpPr>
          <p:cNvPr id="24" name="Group 23">
            <a:extLst>
              <a:ext uri="{FF2B5EF4-FFF2-40B4-BE49-F238E27FC236}">
                <a16:creationId xmlns:a16="http://schemas.microsoft.com/office/drawing/2014/main" xmlns="" id="{02074746-AB8E-124F-8A99-D510F7DF169A}"/>
              </a:ext>
            </a:extLst>
          </p:cNvPr>
          <p:cNvGrpSpPr/>
          <p:nvPr/>
        </p:nvGrpSpPr>
        <p:grpSpPr>
          <a:xfrm>
            <a:off x="82550" y="3842049"/>
            <a:ext cx="11912600" cy="2167987"/>
            <a:chOff x="82550" y="3313230"/>
            <a:chExt cx="11912600" cy="2167987"/>
          </a:xfrm>
        </p:grpSpPr>
        <p:pic>
          <p:nvPicPr>
            <p:cNvPr id="19" name="Picture 18">
              <a:extLst>
                <a:ext uri="{FF2B5EF4-FFF2-40B4-BE49-F238E27FC236}">
                  <a16:creationId xmlns:a16="http://schemas.microsoft.com/office/drawing/2014/main" xmlns="" id="{30C86F24-07CE-4444-A371-B101A3CA85B0}"/>
                </a:ext>
              </a:extLst>
            </p:cNvPr>
            <p:cNvPicPr>
              <a:picLocks noChangeAspect="1"/>
            </p:cNvPicPr>
            <p:nvPr/>
          </p:nvPicPr>
          <p:blipFill>
            <a:blip r:embed="rId9"/>
            <a:stretch>
              <a:fillRect/>
            </a:stretch>
          </p:blipFill>
          <p:spPr>
            <a:xfrm>
              <a:off x="82550" y="3313230"/>
              <a:ext cx="11912600" cy="2135070"/>
            </a:xfrm>
            <a:prstGeom prst="rect">
              <a:avLst/>
            </a:prstGeom>
          </p:spPr>
        </p:pic>
        <p:sp>
          <p:nvSpPr>
            <p:cNvPr id="22" name="Oval 21">
              <a:extLst>
                <a:ext uri="{FF2B5EF4-FFF2-40B4-BE49-F238E27FC236}">
                  <a16:creationId xmlns:a16="http://schemas.microsoft.com/office/drawing/2014/main" xmlns="" id="{573C750B-199C-8F4D-8387-EDDD43049EB0}"/>
                </a:ext>
              </a:extLst>
            </p:cNvPr>
            <p:cNvSpPr/>
            <p:nvPr/>
          </p:nvSpPr>
          <p:spPr>
            <a:xfrm>
              <a:off x="6972300" y="3429000"/>
              <a:ext cx="2514600" cy="1397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3" name="Oval 22">
              <a:extLst>
                <a:ext uri="{FF2B5EF4-FFF2-40B4-BE49-F238E27FC236}">
                  <a16:creationId xmlns:a16="http://schemas.microsoft.com/office/drawing/2014/main" xmlns="" id="{700AFB91-F128-7B4B-84F9-658F39382D91}"/>
                </a:ext>
              </a:extLst>
            </p:cNvPr>
            <p:cNvSpPr/>
            <p:nvPr/>
          </p:nvSpPr>
          <p:spPr>
            <a:xfrm>
              <a:off x="2641600" y="5156200"/>
              <a:ext cx="5219700" cy="32501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nvGrpSpPr>
          <p:cNvPr id="26" name="Group 25">
            <a:extLst>
              <a:ext uri="{FF2B5EF4-FFF2-40B4-BE49-F238E27FC236}">
                <a16:creationId xmlns:a16="http://schemas.microsoft.com/office/drawing/2014/main" xmlns="" id="{BCB6EB0F-5640-9949-996D-A853F34128D5}"/>
              </a:ext>
            </a:extLst>
          </p:cNvPr>
          <p:cNvGrpSpPr/>
          <p:nvPr/>
        </p:nvGrpSpPr>
        <p:grpSpPr>
          <a:xfrm>
            <a:off x="3327401" y="3978036"/>
            <a:ext cx="5473700" cy="2068394"/>
            <a:chOff x="3327401" y="3978036"/>
            <a:chExt cx="5473700" cy="2068394"/>
          </a:xfrm>
        </p:grpSpPr>
        <p:pic>
          <p:nvPicPr>
            <p:cNvPr id="20" name="Picture 19">
              <a:extLst>
                <a:ext uri="{FF2B5EF4-FFF2-40B4-BE49-F238E27FC236}">
                  <a16:creationId xmlns:a16="http://schemas.microsoft.com/office/drawing/2014/main" xmlns="" id="{EDD061EA-CD2C-C646-A6FE-FCCF96AC3369}"/>
                </a:ext>
              </a:extLst>
            </p:cNvPr>
            <p:cNvPicPr>
              <a:picLocks noChangeAspect="1"/>
            </p:cNvPicPr>
            <p:nvPr/>
          </p:nvPicPr>
          <p:blipFill>
            <a:blip r:embed="rId10"/>
            <a:stretch>
              <a:fillRect/>
            </a:stretch>
          </p:blipFill>
          <p:spPr>
            <a:xfrm>
              <a:off x="3327401" y="3978036"/>
              <a:ext cx="5473700" cy="2032000"/>
            </a:xfrm>
            <a:prstGeom prst="rect">
              <a:avLst/>
            </a:prstGeom>
          </p:spPr>
        </p:pic>
        <p:sp>
          <p:nvSpPr>
            <p:cNvPr id="25" name="Oval 24">
              <a:extLst>
                <a:ext uri="{FF2B5EF4-FFF2-40B4-BE49-F238E27FC236}">
                  <a16:creationId xmlns:a16="http://schemas.microsoft.com/office/drawing/2014/main" xmlns="" id="{3394D93A-5D02-A14A-9D08-792E1645EEE3}"/>
                </a:ext>
              </a:extLst>
            </p:cNvPr>
            <p:cNvSpPr/>
            <p:nvPr/>
          </p:nvSpPr>
          <p:spPr>
            <a:xfrm rot="5400000" flipV="1">
              <a:off x="3596659" y="5293340"/>
              <a:ext cx="1195031" cy="31115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spTree>
    <p:extLst>
      <p:ext uri="{BB962C8B-B14F-4D97-AF65-F5344CB8AC3E}">
        <p14:creationId xmlns:p14="http://schemas.microsoft.com/office/powerpoint/2010/main" val="2779893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50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24"/>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500"/>
                                  </p:stCondLst>
                                  <p:childTnLst>
                                    <p:set>
                                      <p:cBhvr>
                                        <p:cTn id="14"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367C2B"/>
                </a:solidFill>
                <a:latin typeface="Helvetica Neue Condensed" charset="0"/>
                <a:ea typeface="Helvetica Neue Condensed" charset="0"/>
                <a:cs typeface="Helvetica Neue Condensed" charset="0"/>
              </a:rPr>
              <a:t>JD API Integration: Important Observations</a:t>
            </a: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dirty="0">
                <a:solidFill>
                  <a:schemeClr val="bg1">
                    <a:lumMod val="95000"/>
                  </a:schemeClr>
                </a:solidFill>
              </a:rPr>
              <a:t>19.12.2019</a:t>
            </a: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17</a:t>
            </a:fld>
            <a:endParaRPr lang="en-US" dirty="0">
              <a:solidFill>
                <a:schemeClr val="bg1">
                  <a:lumMod val="95000"/>
                </a:schemeClr>
              </a:solidFill>
            </a:endParaRPr>
          </a:p>
        </p:txBody>
      </p:sp>
      <p:pic>
        <p:nvPicPr>
          <p:cNvPr id="21" name="Picture 20">
            <a:extLst>
              <a:ext uri="{FF2B5EF4-FFF2-40B4-BE49-F238E27FC236}">
                <a16:creationId xmlns:a16="http://schemas.microsoft.com/office/drawing/2014/main" xmlns="" id="{8DB60E77-48AE-D040-97E6-FA8CAC623B02}"/>
              </a:ext>
            </a:extLst>
          </p:cNvPr>
          <p:cNvPicPr>
            <a:picLocks noChangeAspect="1"/>
          </p:cNvPicPr>
          <p:nvPr/>
        </p:nvPicPr>
        <p:blipFill>
          <a:blip r:embed="rId3"/>
          <a:stretch>
            <a:fillRect/>
          </a:stretch>
        </p:blipFill>
        <p:spPr>
          <a:xfrm>
            <a:off x="10403773" y="458879"/>
            <a:ext cx="1138054" cy="1138054"/>
          </a:xfrm>
          <a:prstGeom prst="rect">
            <a:avLst/>
          </a:prstGeom>
        </p:spPr>
      </p:pic>
      <p:graphicFrame>
        <p:nvGraphicFramePr>
          <p:cNvPr id="12" name="Diagram 11">
            <a:extLst>
              <a:ext uri="{FF2B5EF4-FFF2-40B4-BE49-F238E27FC236}">
                <a16:creationId xmlns:a16="http://schemas.microsoft.com/office/drawing/2014/main" xmlns="" id="{134372EA-2578-EA4A-A83B-B3E256B2FE0B}"/>
              </a:ext>
            </a:extLst>
          </p:cNvPr>
          <p:cNvGraphicFramePr/>
          <p:nvPr>
            <p:extLst>
              <p:ext uri="{D42A27DB-BD31-4B8C-83A1-F6EECF244321}">
                <p14:modId xmlns:p14="http://schemas.microsoft.com/office/powerpoint/2010/main" val="3779597987"/>
              </p:ext>
            </p:extLst>
          </p:nvPr>
        </p:nvGraphicFramePr>
        <p:xfrm>
          <a:off x="838200" y="1924168"/>
          <a:ext cx="2654300" cy="146918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pSp>
        <p:nvGrpSpPr>
          <p:cNvPr id="14" name="Group 13">
            <a:extLst>
              <a:ext uri="{FF2B5EF4-FFF2-40B4-BE49-F238E27FC236}">
                <a16:creationId xmlns:a16="http://schemas.microsoft.com/office/drawing/2014/main" xmlns="" id="{7B549F18-A998-654B-AB2B-15FDA8F550FF}"/>
              </a:ext>
            </a:extLst>
          </p:cNvPr>
          <p:cNvGrpSpPr/>
          <p:nvPr/>
        </p:nvGrpSpPr>
        <p:grpSpPr>
          <a:xfrm>
            <a:off x="3860800" y="2758703"/>
            <a:ext cx="8064500" cy="828251"/>
            <a:chOff x="3740150" y="3607128"/>
            <a:chExt cx="8064500" cy="828251"/>
          </a:xfrm>
        </p:grpSpPr>
        <p:pic>
          <p:nvPicPr>
            <p:cNvPr id="11" name="Picture 10">
              <a:extLst>
                <a:ext uri="{FF2B5EF4-FFF2-40B4-BE49-F238E27FC236}">
                  <a16:creationId xmlns:a16="http://schemas.microsoft.com/office/drawing/2014/main" xmlns="" id="{2BFBA583-161D-B248-96A3-9A499976D5A7}"/>
                </a:ext>
              </a:extLst>
            </p:cNvPr>
            <p:cNvPicPr>
              <a:picLocks noChangeAspect="1"/>
            </p:cNvPicPr>
            <p:nvPr/>
          </p:nvPicPr>
          <p:blipFill>
            <a:blip r:embed="rId9"/>
            <a:stretch>
              <a:fillRect/>
            </a:stretch>
          </p:blipFill>
          <p:spPr>
            <a:xfrm>
              <a:off x="3740150" y="3686079"/>
              <a:ext cx="8064500" cy="749300"/>
            </a:xfrm>
            <a:prstGeom prst="rect">
              <a:avLst/>
            </a:prstGeom>
            <a:effectLst>
              <a:softEdge rad="0"/>
            </a:effectLst>
          </p:spPr>
        </p:pic>
        <p:sp>
          <p:nvSpPr>
            <p:cNvPr id="13" name="Rounded Rectangle 12">
              <a:extLst>
                <a:ext uri="{FF2B5EF4-FFF2-40B4-BE49-F238E27FC236}">
                  <a16:creationId xmlns:a16="http://schemas.microsoft.com/office/drawing/2014/main" xmlns="" id="{9DA06156-6A4E-644A-A9A1-D677CC1F172E}"/>
                </a:ext>
              </a:extLst>
            </p:cNvPr>
            <p:cNvSpPr/>
            <p:nvPr/>
          </p:nvSpPr>
          <p:spPr>
            <a:xfrm>
              <a:off x="6781800" y="3607128"/>
              <a:ext cx="3433946" cy="431472"/>
            </a:xfrm>
            <a:prstGeom prst="roundRect">
              <a:avLst/>
            </a:prstGeom>
            <a:solidFill>
              <a:srgbClr val="D22F1A"/>
            </a:solidFill>
            <a:effectLst>
              <a:softEdge rad="139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5" name="Rounded Rectangle 14">
              <a:extLst>
                <a:ext uri="{FF2B5EF4-FFF2-40B4-BE49-F238E27FC236}">
                  <a16:creationId xmlns:a16="http://schemas.microsoft.com/office/drawing/2014/main" xmlns="" id="{15CA91A6-92DF-5A4D-81FC-AA9661A6061B}"/>
                </a:ext>
              </a:extLst>
            </p:cNvPr>
            <p:cNvSpPr/>
            <p:nvPr/>
          </p:nvSpPr>
          <p:spPr>
            <a:xfrm>
              <a:off x="6383856" y="3810300"/>
              <a:ext cx="4588944" cy="431472"/>
            </a:xfrm>
            <a:prstGeom prst="roundRect">
              <a:avLst/>
            </a:prstGeom>
            <a:solidFill>
              <a:srgbClr val="D22F1A"/>
            </a:solidFill>
            <a:effectLst>
              <a:softEdge rad="139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nvGrpSpPr>
          <p:cNvPr id="16" name="Group 15">
            <a:extLst>
              <a:ext uri="{FF2B5EF4-FFF2-40B4-BE49-F238E27FC236}">
                <a16:creationId xmlns:a16="http://schemas.microsoft.com/office/drawing/2014/main" xmlns="" id="{3BE9C814-FECB-A94E-9DB1-F3BD711D4DB0}"/>
              </a:ext>
            </a:extLst>
          </p:cNvPr>
          <p:cNvGrpSpPr/>
          <p:nvPr/>
        </p:nvGrpSpPr>
        <p:grpSpPr>
          <a:xfrm>
            <a:off x="838200" y="4258199"/>
            <a:ext cx="8864600" cy="1435100"/>
            <a:chOff x="584200" y="4931085"/>
            <a:chExt cx="8864600" cy="1435100"/>
          </a:xfrm>
        </p:grpSpPr>
        <p:pic>
          <p:nvPicPr>
            <p:cNvPr id="3" name="Picture 2">
              <a:extLst>
                <a:ext uri="{FF2B5EF4-FFF2-40B4-BE49-F238E27FC236}">
                  <a16:creationId xmlns:a16="http://schemas.microsoft.com/office/drawing/2014/main" xmlns="" id="{6F305650-C5F2-634A-B44E-C948134865EE}"/>
                </a:ext>
              </a:extLst>
            </p:cNvPr>
            <p:cNvPicPr>
              <a:picLocks noChangeAspect="1"/>
            </p:cNvPicPr>
            <p:nvPr/>
          </p:nvPicPr>
          <p:blipFill>
            <a:blip r:embed="rId10"/>
            <a:stretch>
              <a:fillRect/>
            </a:stretch>
          </p:blipFill>
          <p:spPr>
            <a:xfrm>
              <a:off x="584200" y="4931085"/>
              <a:ext cx="8864600" cy="1435100"/>
            </a:xfrm>
            <a:prstGeom prst="rect">
              <a:avLst/>
            </a:prstGeom>
          </p:spPr>
        </p:pic>
        <p:sp>
          <p:nvSpPr>
            <p:cNvPr id="17" name="Rounded Rectangle 16">
              <a:extLst>
                <a:ext uri="{FF2B5EF4-FFF2-40B4-BE49-F238E27FC236}">
                  <a16:creationId xmlns:a16="http://schemas.microsoft.com/office/drawing/2014/main" xmlns="" id="{0526CCC3-9C2C-9246-9546-8461350ACF19}"/>
                </a:ext>
              </a:extLst>
            </p:cNvPr>
            <p:cNvSpPr/>
            <p:nvPr/>
          </p:nvSpPr>
          <p:spPr>
            <a:xfrm>
              <a:off x="4379027" y="5555580"/>
              <a:ext cx="3433946" cy="431472"/>
            </a:xfrm>
            <a:prstGeom prst="roundRect">
              <a:avLst/>
            </a:prstGeom>
            <a:solidFill>
              <a:srgbClr val="D22F1A"/>
            </a:solidFill>
            <a:effectLst>
              <a:softEdge rad="139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8" name="Rounded Rectangle 17">
              <a:extLst>
                <a:ext uri="{FF2B5EF4-FFF2-40B4-BE49-F238E27FC236}">
                  <a16:creationId xmlns:a16="http://schemas.microsoft.com/office/drawing/2014/main" xmlns="" id="{C8F98C24-5D6C-4E48-B110-0EACE348F6E0}"/>
                </a:ext>
              </a:extLst>
            </p:cNvPr>
            <p:cNvSpPr/>
            <p:nvPr/>
          </p:nvSpPr>
          <p:spPr>
            <a:xfrm>
              <a:off x="4038600" y="5752812"/>
              <a:ext cx="4572000" cy="431472"/>
            </a:xfrm>
            <a:prstGeom prst="roundRect">
              <a:avLst/>
            </a:prstGeom>
            <a:solidFill>
              <a:srgbClr val="D22F1A"/>
            </a:solidFill>
            <a:effectLst>
              <a:softEdge rad="139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spTree>
    <p:extLst>
      <p:ext uri="{BB962C8B-B14F-4D97-AF65-F5344CB8AC3E}">
        <p14:creationId xmlns:p14="http://schemas.microsoft.com/office/powerpoint/2010/main" val="9885300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34584"/>
            <a:ext cx="10515600" cy="1325563"/>
          </a:xfrm>
        </p:spPr>
        <p:txBody>
          <a:bodyPr/>
          <a:lstStyle/>
          <a:p>
            <a:pPr algn="ctr"/>
            <a:r>
              <a:rPr lang="en-US" b="1" dirty="0">
                <a:solidFill>
                  <a:srgbClr val="367C2B"/>
                </a:solidFill>
                <a:latin typeface="Helvetica Neue Condensed" charset="0"/>
                <a:ea typeface="Helvetica Neue Condensed" charset="0"/>
                <a:cs typeface="Helvetica Neue Condensed" charset="0"/>
              </a:rPr>
              <a:t>Quality Assurance &amp; Testing</a:t>
            </a: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dirty="0">
                <a:solidFill>
                  <a:schemeClr val="bg1">
                    <a:lumMod val="95000"/>
                  </a:schemeClr>
                </a:solidFill>
              </a:rPr>
              <a:t>19.12.2019</a:t>
            </a: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18</a:t>
            </a:fld>
            <a:endParaRPr lang="en-US" dirty="0">
              <a:solidFill>
                <a:schemeClr val="bg1">
                  <a:lumMod val="95000"/>
                </a:schemeClr>
              </a:solidFill>
            </a:endParaRPr>
          </a:p>
        </p:txBody>
      </p:sp>
    </p:spTree>
    <p:extLst>
      <p:ext uri="{BB962C8B-B14F-4D97-AF65-F5344CB8AC3E}">
        <p14:creationId xmlns:p14="http://schemas.microsoft.com/office/powerpoint/2010/main" val="23587997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BB102234-4C51-3540-BFC2-BD072623ACE6}"/>
              </a:ext>
            </a:extLst>
          </p:cNvPr>
          <p:cNvSpPr>
            <a:spLocks noGrp="1"/>
          </p:cNvSpPr>
          <p:nvPr>
            <p:ph type="title"/>
          </p:nvPr>
        </p:nvSpPr>
        <p:spPr>
          <a:xfrm>
            <a:off x="838200" y="365126"/>
            <a:ext cx="9661634" cy="601826"/>
          </a:xfrm>
        </p:spPr>
        <p:txBody>
          <a:bodyPr>
            <a:normAutofit fontScale="90000"/>
          </a:bodyPr>
          <a:lstStyle/>
          <a:p>
            <a:r>
              <a:rPr lang="en-US" b="1" dirty="0">
                <a:solidFill>
                  <a:srgbClr val="367C2B"/>
                </a:solidFill>
                <a:latin typeface="Helvetica Neue Condensed" charset="0"/>
                <a:ea typeface="Helvetica Neue Condensed" charset="0"/>
                <a:cs typeface="Helvetica Neue Condensed" charset="0"/>
              </a:rPr>
              <a:t> </a:t>
            </a:r>
            <a:r>
              <a:rPr lang="en-US" sz="3100" b="1" dirty="0">
                <a:solidFill>
                  <a:srgbClr val="367C2B"/>
                </a:solidFill>
                <a:latin typeface="Helvetica Neue Condensed" charset="0"/>
                <a:ea typeface="Helvetica Neue Condensed" charset="0"/>
                <a:cs typeface="Helvetica Neue Condensed" charset="0"/>
              </a:rPr>
              <a:t>Quality Assurance &amp; Testing: </a:t>
            </a:r>
            <a:r>
              <a:rPr lang="en-US" sz="4000" b="1" dirty="0">
                <a:solidFill>
                  <a:srgbClr val="367C2B"/>
                </a:solidFill>
                <a:latin typeface="Helvetica Neue Condensed" charset="0"/>
                <a:ea typeface="Helvetica Neue Condensed" charset="0"/>
                <a:cs typeface="Helvetica Neue Condensed" charset="0"/>
              </a:rPr>
              <a:t>Our Approaches</a:t>
            </a:r>
            <a:endParaRPr lang="de-DE" dirty="0"/>
          </a:p>
        </p:txBody>
      </p:sp>
      <p:graphicFrame>
        <p:nvGraphicFramePr>
          <p:cNvPr id="10" name="Content Placeholder 9">
            <a:extLst>
              <a:ext uri="{FF2B5EF4-FFF2-40B4-BE49-F238E27FC236}">
                <a16:creationId xmlns:a16="http://schemas.microsoft.com/office/drawing/2014/main" xmlns="" id="{DF6F7C71-34DB-D04E-A915-61154EFEBB8D}"/>
              </a:ext>
            </a:extLst>
          </p:cNvPr>
          <p:cNvGraphicFramePr>
            <a:graphicFrameLocks noGrp="1"/>
          </p:cNvGraphicFramePr>
          <p:nvPr>
            <p:ph idx="1"/>
            <p:extLst>
              <p:ext uri="{D42A27DB-BD31-4B8C-83A1-F6EECF244321}">
                <p14:modId xmlns:p14="http://schemas.microsoft.com/office/powerpoint/2010/main" val="2800113284"/>
              </p:ext>
            </p:extLst>
          </p:nvPr>
        </p:nvGraphicFramePr>
        <p:xfrm>
          <a:off x="838200" y="1380068"/>
          <a:ext cx="10515600" cy="479689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Date Placeholder 6"/>
          <p:cNvSpPr>
            <a:spLocks noGrp="1"/>
          </p:cNvSpPr>
          <p:nvPr>
            <p:ph type="dt" sz="half" idx="10"/>
          </p:nvPr>
        </p:nvSpPr>
        <p:spPr/>
        <p:txBody>
          <a:bodyPr/>
          <a:lstStyle/>
          <a:p>
            <a:r>
              <a:rPr lang="en-US" dirty="0">
                <a:solidFill>
                  <a:schemeClr val="bg1">
                    <a:lumMod val="95000"/>
                  </a:schemeClr>
                </a:solidFill>
              </a:rPr>
              <a:t>19.12.2019</a:t>
            </a:r>
          </a:p>
        </p:txBody>
      </p:sp>
      <p:sp>
        <p:nvSpPr>
          <p:cNvPr id="4" name="Footer Placeholder 3"/>
          <p:cNvSpPr>
            <a:spLocks noGrp="1"/>
          </p:cNvSpPr>
          <p:nvPr>
            <p:ph type="ftr" sz="quarter" idx="11"/>
          </p:nvPr>
        </p:nvSpPr>
        <p:spPr/>
        <p:txBody>
          <a:bodyPr/>
          <a:lstStyle/>
          <a:p>
            <a:r>
              <a:rPr lang="en-US" dirty="0">
                <a:solidFill>
                  <a:schemeClr val="bg1">
                    <a:lumMod val="95000"/>
                  </a:schemeClr>
                </a:solidFill>
              </a:rPr>
              <a:t>Capstone Project 2019 – IOS team</a:t>
            </a:r>
          </a:p>
        </p:txBody>
      </p:sp>
      <p:sp>
        <p:nvSpPr>
          <p:cNvPr id="8" name="Slide Number Placeholder 7"/>
          <p:cNvSpPr>
            <a:spLocks noGrp="1"/>
          </p:cNvSpPr>
          <p:nvPr>
            <p:ph type="sldNum" sz="quarter" idx="12"/>
          </p:nvPr>
        </p:nvSpPr>
        <p:spPr/>
        <p:txBody>
          <a:bodyPr/>
          <a:lstStyle/>
          <a:p>
            <a:fld id="{887B9A8D-1C57-B84A-A36C-FA5B35E2101E}" type="slidenum">
              <a:rPr lang="en-US">
                <a:solidFill>
                  <a:schemeClr val="bg1">
                    <a:lumMod val="95000"/>
                  </a:schemeClr>
                </a:solidFill>
              </a:rPr>
              <a:t>19</a:t>
            </a:fld>
            <a:endParaRPr lang="en-US" dirty="0">
              <a:solidFill>
                <a:schemeClr val="bg1">
                  <a:lumMod val="95000"/>
                </a:schemeClr>
              </a:solidFill>
            </a:endParaRP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val 1">
            <a:extLst>
              <a:ext uri="{FF2B5EF4-FFF2-40B4-BE49-F238E27FC236}">
                <a16:creationId xmlns:a16="http://schemas.microsoft.com/office/drawing/2014/main" xmlns="" id="{73B50FCA-DF21-4345-BB07-0D3C31B31756}"/>
              </a:ext>
            </a:extLst>
          </p:cNvPr>
          <p:cNvSpPr/>
          <p:nvPr/>
        </p:nvSpPr>
        <p:spPr>
          <a:xfrm>
            <a:off x="6525381" y="2165276"/>
            <a:ext cx="1400629" cy="689276"/>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ln>
                  <a:solidFill>
                    <a:schemeClr val="bg1"/>
                  </a:solidFill>
                </a:ln>
              </a:rPr>
              <a:t>Performance </a:t>
            </a:r>
            <a:r>
              <a:rPr lang="en-GB" sz="1200" dirty="0"/>
              <a:t>Testing</a:t>
            </a:r>
          </a:p>
        </p:txBody>
      </p:sp>
    </p:spTree>
    <p:extLst>
      <p:ext uri="{BB962C8B-B14F-4D97-AF65-F5344CB8AC3E}">
        <p14:creationId xmlns:p14="http://schemas.microsoft.com/office/powerpoint/2010/main" val="1593194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34584"/>
            <a:ext cx="10515600" cy="1325563"/>
          </a:xfrm>
        </p:spPr>
        <p:txBody>
          <a:bodyPr/>
          <a:lstStyle/>
          <a:p>
            <a:pPr algn="ctr"/>
            <a:r>
              <a:rPr lang="en-US" b="1" dirty="0">
                <a:solidFill>
                  <a:srgbClr val="367C2B"/>
                </a:solidFill>
                <a:latin typeface="Helvetica Neue Condensed" charset="0"/>
                <a:ea typeface="Helvetica Neue Condensed" charset="0"/>
                <a:cs typeface="Helvetica Neue Condensed" charset="0"/>
              </a:rPr>
              <a:t>Requirements Engineering</a:t>
            </a: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dirty="0">
                <a:solidFill>
                  <a:schemeClr val="bg1">
                    <a:lumMod val="95000"/>
                  </a:schemeClr>
                </a:solidFill>
              </a:rPr>
              <a:t>19.12.2019</a:t>
            </a: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2</a:t>
            </a:fld>
            <a:endParaRPr lang="en-US" dirty="0">
              <a:solidFill>
                <a:schemeClr val="bg1">
                  <a:lumMod val="95000"/>
                </a:schemeClr>
              </a:solidFill>
            </a:endParaRPr>
          </a:p>
        </p:txBody>
      </p:sp>
    </p:spTree>
    <p:extLst>
      <p:ext uri="{BB962C8B-B14F-4D97-AF65-F5344CB8AC3E}">
        <p14:creationId xmlns:p14="http://schemas.microsoft.com/office/powerpoint/2010/main" val="36004085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BB102234-4C51-3540-BFC2-BD072623ACE6}"/>
              </a:ext>
            </a:extLst>
          </p:cNvPr>
          <p:cNvSpPr>
            <a:spLocks noGrp="1"/>
          </p:cNvSpPr>
          <p:nvPr>
            <p:ph type="title"/>
          </p:nvPr>
        </p:nvSpPr>
        <p:spPr>
          <a:xfrm>
            <a:off x="838200" y="365126"/>
            <a:ext cx="10515600" cy="613069"/>
          </a:xfrm>
        </p:spPr>
        <p:txBody>
          <a:bodyPr>
            <a:normAutofit fontScale="90000"/>
          </a:bodyPr>
          <a:lstStyle/>
          <a:p>
            <a:r>
              <a:rPr lang="en-US" b="1" dirty="0">
                <a:solidFill>
                  <a:srgbClr val="367C2B"/>
                </a:solidFill>
                <a:latin typeface="Helvetica Neue Condensed" charset="0"/>
                <a:ea typeface="Helvetica Neue Condensed" charset="0"/>
                <a:cs typeface="Helvetica Neue Condensed" charset="0"/>
              </a:rPr>
              <a:t> </a:t>
            </a:r>
            <a:r>
              <a:rPr lang="en-US" sz="3100" b="1" dirty="0">
                <a:solidFill>
                  <a:srgbClr val="367C2B"/>
                </a:solidFill>
                <a:latin typeface="Helvetica Neue Condensed" charset="0"/>
                <a:ea typeface="Helvetica Neue Condensed" charset="0"/>
                <a:cs typeface="Helvetica Neue Condensed" charset="0"/>
              </a:rPr>
              <a:t>Quality Assurance &amp; Testing: </a:t>
            </a:r>
            <a:r>
              <a:rPr lang="en-US" sz="4000" b="1" dirty="0">
                <a:solidFill>
                  <a:srgbClr val="367C2B"/>
                </a:solidFill>
                <a:latin typeface="Helvetica Neue Condensed" charset="0"/>
                <a:ea typeface="Helvetica Neue Condensed" charset="0"/>
                <a:cs typeface="Helvetica Neue Condensed" charset="0"/>
              </a:rPr>
              <a:t>System</a:t>
            </a:r>
            <a:r>
              <a:rPr lang="en-US" sz="3100" b="1" dirty="0">
                <a:solidFill>
                  <a:srgbClr val="367C2B"/>
                </a:solidFill>
                <a:latin typeface="Helvetica Neue Condensed" charset="0"/>
                <a:ea typeface="Helvetica Neue Condensed" charset="0"/>
                <a:cs typeface="Helvetica Neue Condensed" charset="0"/>
              </a:rPr>
              <a:t> </a:t>
            </a:r>
            <a:r>
              <a:rPr lang="en-US" sz="4000" b="1" dirty="0">
                <a:solidFill>
                  <a:srgbClr val="367C2B"/>
                </a:solidFill>
                <a:latin typeface="Helvetica Neue Condensed" charset="0"/>
                <a:ea typeface="Helvetica Neue Condensed" charset="0"/>
                <a:cs typeface="Helvetica Neue Condensed" charset="0"/>
              </a:rPr>
              <a:t>Testing</a:t>
            </a:r>
            <a:endParaRPr lang="de-DE" sz="4000" dirty="0"/>
          </a:p>
        </p:txBody>
      </p:sp>
      <p:graphicFrame>
        <p:nvGraphicFramePr>
          <p:cNvPr id="17" name="Content Placeholder 16">
            <a:extLst>
              <a:ext uri="{FF2B5EF4-FFF2-40B4-BE49-F238E27FC236}">
                <a16:creationId xmlns:a16="http://schemas.microsoft.com/office/drawing/2014/main" xmlns="" id="{8544B9E0-E864-3F4B-AF23-2369A9457B23}"/>
              </a:ext>
            </a:extLst>
          </p:cNvPr>
          <p:cNvGraphicFramePr>
            <a:graphicFrameLocks noGrp="1"/>
          </p:cNvGraphicFramePr>
          <p:nvPr>
            <p:ph idx="1"/>
            <p:extLst>
              <p:ext uri="{D42A27DB-BD31-4B8C-83A1-F6EECF244321}">
                <p14:modId xmlns:p14="http://schemas.microsoft.com/office/powerpoint/2010/main" val="2571948295"/>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Date Placeholder 6"/>
          <p:cNvSpPr>
            <a:spLocks noGrp="1"/>
          </p:cNvSpPr>
          <p:nvPr>
            <p:ph type="dt" sz="half" idx="10"/>
          </p:nvPr>
        </p:nvSpPr>
        <p:spPr/>
        <p:txBody>
          <a:bodyPr/>
          <a:lstStyle/>
          <a:p>
            <a:r>
              <a:rPr lang="en-US" dirty="0">
                <a:solidFill>
                  <a:schemeClr val="bg1">
                    <a:lumMod val="95000"/>
                  </a:schemeClr>
                </a:solidFill>
              </a:rPr>
              <a:t>19.12.2019</a:t>
            </a:r>
          </a:p>
        </p:txBody>
      </p:sp>
      <p:sp>
        <p:nvSpPr>
          <p:cNvPr id="4" name="Footer Placeholder 3"/>
          <p:cNvSpPr>
            <a:spLocks noGrp="1"/>
          </p:cNvSpPr>
          <p:nvPr>
            <p:ph type="ftr" sz="quarter" idx="11"/>
          </p:nvPr>
        </p:nvSpPr>
        <p:spPr/>
        <p:txBody>
          <a:bodyPr/>
          <a:lstStyle/>
          <a:p>
            <a:r>
              <a:rPr lang="en-US" dirty="0">
                <a:solidFill>
                  <a:schemeClr val="bg1">
                    <a:lumMod val="95000"/>
                  </a:schemeClr>
                </a:solidFill>
              </a:rPr>
              <a:t>Capstone Project 2019 – IOS team</a:t>
            </a:r>
          </a:p>
        </p:txBody>
      </p:sp>
      <p:sp>
        <p:nvSpPr>
          <p:cNvPr id="8" name="Slide Number Placeholder 7"/>
          <p:cNvSpPr>
            <a:spLocks noGrp="1"/>
          </p:cNvSpPr>
          <p:nvPr>
            <p:ph type="sldNum" sz="quarter" idx="12"/>
          </p:nvPr>
        </p:nvSpPr>
        <p:spPr/>
        <p:txBody>
          <a:bodyPr/>
          <a:lstStyle/>
          <a:p>
            <a:fld id="{887B9A8D-1C57-B84A-A36C-FA5B35E2101E}" type="slidenum">
              <a:rPr lang="en-US">
                <a:solidFill>
                  <a:schemeClr val="bg1">
                    <a:lumMod val="95000"/>
                  </a:schemeClr>
                </a:solidFill>
              </a:rPr>
              <a:t>20</a:t>
            </a:fld>
            <a:endParaRPr lang="en-US" dirty="0">
              <a:solidFill>
                <a:schemeClr val="bg1">
                  <a:lumMod val="95000"/>
                </a:schemeClr>
              </a:solidFill>
            </a:endParaRP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51150307"/>
      </p:ext>
    </p:extLst>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28E4CED1-7322-3D4C-AD0A-266CB850C75E}"/>
              </a:ext>
            </a:extLst>
          </p:cNvPr>
          <p:cNvSpPr>
            <a:spLocks noGrp="1"/>
          </p:cNvSpPr>
          <p:nvPr>
            <p:ph type="title"/>
          </p:nvPr>
        </p:nvSpPr>
        <p:spPr>
          <a:xfrm>
            <a:off x="967563" y="361507"/>
            <a:ext cx="10676751" cy="648585"/>
          </a:xfrm>
        </p:spPr>
        <p:txBody>
          <a:bodyPr>
            <a:normAutofit/>
          </a:bodyPr>
          <a:lstStyle/>
          <a:p>
            <a:r>
              <a:rPr lang="en-US" sz="2800" b="1" dirty="0">
                <a:solidFill>
                  <a:srgbClr val="367C2B"/>
                </a:solidFill>
                <a:latin typeface="Helvetica Neue Condensed" charset="0"/>
                <a:ea typeface="Helvetica Neue Condensed" charset="0"/>
                <a:cs typeface="Helvetica Neue Condensed" charset="0"/>
              </a:rPr>
              <a:t>Quality Assurance &amp; Testing: </a:t>
            </a:r>
            <a:r>
              <a:rPr lang="en-US" sz="3600" b="1" dirty="0">
                <a:solidFill>
                  <a:srgbClr val="367C2B"/>
                </a:solidFill>
                <a:latin typeface="Helvetica Neue Condensed" charset="0"/>
                <a:ea typeface="Helvetica Neue Condensed" charset="0"/>
                <a:cs typeface="Helvetica Neue Condensed" charset="0"/>
              </a:rPr>
              <a:t>Sample Test Case</a:t>
            </a:r>
            <a:endParaRPr lang="de-DE" sz="2800" dirty="0"/>
          </a:p>
        </p:txBody>
      </p:sp>
      <p:sp>
        <p:nvSpPr>
          <p:cNvPr id="7" name="Date Placeholder 6"/>
          <p:cNvSpPr>
            <a:spLocks noGrp="1"/>
          </p:cNvSpPr>
          <p:nvPr>
            <p:ph type="dt" sz="half" idx="10"/>
          </p:nvPr>
        </p:nvSpPr>
        <p:spPr/>
        <p:txBody>
          <a:bodyPr/>
          <a:lstStyle/>
          <a:p>
            <a:r>
              <a:rPr lang="en-US" b="1" dirty="0">
                <a:solidFill>
                  <a:schemeClr val="bg1">
                    <a:lumMod val="95000"/>
                  </a:schemeClr>
                </a:solidFill>
              </a:rPr>
              <a:t>19.12.2019</a:t>
            </a:r>
          </a:p>
        </p:txBody>
      </p:sp>
      <p:sp>
        <p:nvSpPr>
          <p:cNvPr id="4" name="Footer Placeholder 3"/>
          <p:cNvSpPr>
            <a:spLocks noGrp="1"/>
          </p:cNvSpPr>
          <p:nvPr>
            <p:ph type="ftr" sz="quarter" idx="11"/>
          </p:nvPr>
        </p:nvSpPr>
        <p:spPr/>
        <p:txBody>
          <a:bodyPr/>
          <a:lstStyle/>
          <a:p>
            <a:r>
              <a:rPr lang="en-US" b="1" dirty="0">
                <a:solidFill>
                  <a:schemeClr val="bg1">
                    <a:lumMod val="95000"/>
                  </a:schemeClr>
                </a:solidFill>
              </a:rPr>
              <a:t>Capstone Project 2019 – IOS team</a:t>
            </a:r>
          </a:p>
        </p:txBody>
      </p:sp>
      <p:sp>
        <p:nvSpPr>
          <p:cNvPr id="8" name="Slide Number Placeholder 7"/>
          <p:cNvSpPr>
            <a:spLocks noGrp="1"/>
          </p:cNvSpPr>
          <p:nvPr>
            <p:ph type="sldNum" sz="quarter" idx="12"/>
          </p:nvPr>
        </p:nvSpPr>
        <p:spPr/>
        <p:txBody>
          <a:bodyPr/>
          <a:lstStyle/>
          <a:p>
            <a:fld id="{887B9A8D-1C57-B84A-A36C-FA5B35E2101E}" type="slidenum">
              <a:rPr lang="en-US">
                <a:solidFill>
                  <a:schemeClr val="bg1">
                    <a:lumMod val="95000"/>
                  </a:schemeClr>
                </a:solidFill>
              </a:rPr>
              <a:t>21</a:t>
            </a:fld>
            <a:endParaRPr lang="en-US" dirty="0">
              <a:solidFill>
                <a:schemeClr val="bg1">
                  <a:lumMod val="95000"/>
                </a:schemeClr>
              </a:solidFill>
            </a:endParaRP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Pentagon 21">
            <a:extLst>
              <a:ext uri="{FF2B5EF4-FFF2-40B4-BE49-F238E27FC236}">
                <a16:creationId xmlns:a16="http://schemas.microsoft.com/office/drawing/2014/main" xmlns="" id="{91C5B18C-8BCA-D74B-8439-B48FC87DCAC1}"/>
              </a:ext>
            </a:extLst>
          </p:cNvPr>
          <p:cNvSpPr/>
          <p:nvPr/>
        </p:nvSpPr>
        <p:spPr>
          <a:xfrm>
            <a:off x="838200" y="1842588"/>
            <a:ext cx="1838090" cy="365125"/>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100" dirty="0"/>
              <a:t>Take a </a:t>
            </a:r>
            <a:r>
              <a:rPr lang="de-DE" sz="1100" dirty="0" err="1"/>
              <a:t>note</a:t>
            </a:r>
            <a:r>
              <a:rPr lang="de-DE" sz="1100" dirty="0"/>
              <a:t> </a:t>
            </a:r>
          </a:p>
        </p:txBody>
      </p:sp>
      <p:sp>
        <p:nvSpPr>
          <p:cNvPr id="23" name="Pentagon 22">
            <a:extLst>
              <a:ext uri="{FF2B5EF4-FFF2-40B4-BE49-F238E27FC236}">
                <a16:creationId xmlns:a16="http://schemas.microsoft.com/office/drawing/2014/main" xmlns="" id="{147AE1FA-2109-FD4F-B621-807F7ADDFEEB}"/>
              </a:ext>
            </a:extLst>
          </p:cNvPr>
          <p:cNvSpPr/>
          <p:nvPr/>
        </p:nvSpPr>
        <p:spPr>
          <a:xfrm>
            <a:off x="838199" y="2307642"/>
            <a:ext cx="1838090" cy="378364"/>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100" dirty="0"/>
              <a:t>Take a </a:t>
            </a:r>
            <a:r>
              <a:rPr lang="de-DE" sz="1100" dirty="0" err="1"/>
              <a:t>note</a:t>
            </a:r>
            <a:r>
              <a:rPr lang="de-DE" sz="1100" dirty="0"/>
              <a:t> – Negative </a:t>
            </a:r>
            <a:r>
              <a:rPr lang="de-DE" sz="1100" dirty="0" err="1"/>
              <a:t>command</a:t>
            </a:r>
            <a:r>
              <a:rPr lang="de-DE" sz="1100" dirty="0"/>
              <a:t> </a:t>
            </a:r>
          </a:p>
        </p:txBody>
      </p:sp>
      <p:sp>
        <p:nvSpPr>
          <p:cNvPr id="24" name="Pentagon 23">
            <a:extLst>
              <a:ext uri="{FF2B5EF4-FFF2-40B4-BE49-F238E27FC236}">
                <a16:creationId xmlns:a16="http://schemas.microsoft.com/office/drawing/2014/main" xmlns="" id="{B1B05F66-63B2-CE43-ABA7-D7799E49636C}"/>
              </a:ext>
            </a:extLst>
          </p:cNvPr>
          <p:cNvSpPr/>
          <p:nvPr/>
        </p:nvSpPr>
        <p:spPr>
          <a:xfrm>
            <a:off x="838199" y="2777887"/>
            <a:ext cx="1838090" cy="370975"/>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t>Take a field type note</a:t>
            </a:r>
            <a:r>
              <a:rPr lang="de-DE" sz="1100" dirty="0"/>
              <a:t> </a:t>
            </a:r>
          </a:p>
        </p:txBody>
      </p:sp>
      <p:sp>
        <p:nvSpPr>
          <p:cNvPr id="25" name="Pentagon 24">
            <a:extLst>
              <a:ext uri="{FF2B5EF4-FFF2-40B4-BE49-F238E27FC236}">
                <a16:creationId xmlns:a16="http://schemas.microsoft.com/office/drawing/2014/main" xmlns="" id="{7FF13970-46F8-9446-A391-3024EC20C7C2}"/>
              </a:ext>
            </a:extLst>
          </p:cNvPr>
          <p:cNvSpPr/>
          <p:nvPr/>
        </p:nvSpPr>
        <p:spPr>
          <a:xfrm>
            <a:off x="838200" y="3240743"/>
            <a:ext cx="1838090" cy="380393"/>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t>Take a field type note – negative command</a:t>
            </a:r>
            <a:r>
              <a:rPr lang="de-DE" sz="1100" dirty="0"/>
              <a:t> </a:t>
            </a:r>
          </a:p>
        </p:txBody>
      </p:sp>
      <p:sp>
        <p:nvSpPr>
          <p:cNvPr id="26" name="Pentagon 25">
            <a:extLst>
              <a:ext uri="{FF2B5EF4-FFF2-40B4-BE49-F238E27FC236}">
                <a16:creationId xmlns:a16="http://schemas.microsoft.com/office/drawing/2014/main" xmlns="" id="{EF3BD237-F1CC-A54C-AB89-2641E7C8B8BF}"/>
              </a:ext>
            </a:extLst>
          </p:cNvPr>
          <p:cNvSpPr/>
          <p:nvPr/>
        </p:nvSpPr>
        <p:spPr>
          <a:xfrm>
            <a:off x="838199" y="3707496"/>
            <a:ext cx="1838092" cy="335045"/>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t>Take a note for the specific field</a:t>
            </a:r>
            <a:r>
              <a:rPr lang="de-DE" sz="1100" dirty="0"/>
              <a:t> </a:t>
            </a:r>
          </a:p>
        </p:txBody>
      </p:sp>
      <p:sp>
        <p:nvSpPr>
          <p:cNvPr id="27" name="Pentagon 26">
            <a:extLst>
              <a:ext uri="{FF2B5EF4-FFF2-40B4-BE49-F238E27FC236}">
                <a16:creationId xmlns:a16="http://schemas.microsoft.com/office/drawing/2014/main" xmlns="" id="{0FEB376C-E42C-E248-985A-E99DAEE8087A}"/>
              </a:ext>
            </a:extLst>
          </p:cNvPr>
          <p:cNvSpPr/>
          <p:nvPr/>
        </p:nvSpPr>
        <p:spPr>
          <a:xfrm>
            <a:off x="838199" y="4126740"/>
            <a:ext cx="1838093" cy="370975"/>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t>Take a note for the specific field</a:t>
            </a:r>
            <a:r>
              <a:rPr lang="de-DE" sz="1100" dirty="0"/>
              <a:t> </a:t>
            </a:r>
          </a:p>
        </p:txBody>
      </p:sp>
      <p:sp>
        <p:nvSpPr>
          <p:cNvPr id="28" name="Pentagon 27">
            <a:extLst>
              <a:ext uri="{FF2B5EF4-FFF2-40B4-BE49-F238E27FC236}">
                <a16:creationId xmlns:a16="http://schemas.microsoft.com/office/drawing/2014/main" xmlns="" id="{F359F336-52D1-354E-96C3-E2371459A463}"/>
              </a:ext>
            </a:extLst>
          </p:cNvPr>
          <p:cNvSpPr/>
          <p:nvPr/>
        </p:nvSpPr>
        <p:spPr>
          <a:xfrm>
            <a:off x="838199" y="4591333"/>
            <a:ext cx="1838093" cy="380394"/>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t>Take a note for the specific field – negative command</a:t>
            </a:r>
            <a:r>
              <a:rPr lang="de-DE" sz="1000" dirty="0"/>
              <a:t> </a:t>
            </a:r>
          </a:p>
        </p:txBody>
      </p:sp>
      <p:sp>
        <p:nvSpPr>
          <p:cNvPr id="29" name="Pentagon 28">
            <a:extLst>
              <a:ext uri="{FF2B5EF4-FFF2-40B4-BE49-F238E27FC236}">
                <a16:creationId xmlns:a16="http://schemas.microsoft.com/office/drawing/2014/main" xmlns="" id="{6A34AFAD-0762-B046-8F93-EA663FF9768C}"/>
              </a:ext>
            </a:extLst>
          </p:cNvPr>
          <p:cNvSpPr/>
          <p:nvPr/>
        </p:nvSpPr>
        <p:spPr>
          <a:xfrm>
            <a:off x="838199" y="5055926"/>
            <a:ext cx="1838092" cy="359244"/>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t>Save the note</a:t>
            </a:r>
            <a:r>
              <a:rPr lang="de-DE" sz="1100" dirty="0"/>
              <a:t> </a:t>
            </a:r>
          </a:p>
        </p:txBody>
      </p:sp>
      <p:sp>
        <p:nvSpPr>
          <p:cNvPr id="32" name="Down Arrow Callout 31">
            <a:extLst>
              <a:ext uri="{FF2B5EF4-FFF2-40B4-BE49-F238E27FC236}">
                <a16:creationId xmlns:a16="http://schemas.microsoft.com/office/drawing/2014/main" xmlns="" id="{DF64AF5F-BDD8-AA40-9302-1BDD0161492A}"/>
              </a:ext>
            </a:extLst>
          </p:cNvPr>
          <p:cNvSpPr/>
          <p:nvPr/>
        </p:nvSpPr>
        <p:spPr>
          <a:xfrm>
            <a:off x="2808509" y="1212662"/>
            <a:ext cx="1979399" cy="569733"/>
          </a:xfrm>
          <a:prstGeom prst="down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t>TEST STEPS</a:t>
            </a:r>
            <a:r>
              <a:rPr lang="de-DE" sz="1200" dirty="0"/>
              <a:t> </a:t>
            </a:r>
          </a:p>
        </p:txBody>
      </p:sp>
      <p:sp>
        <p:nvSpPr>
          <p:cNvPr id="33" name="Down Arrow Callout 32">
            <a:extLst>
              <a:ext uri="{FF2B5EF4-FFF2-40B4-BE49-F238E27FC236}">
                <a16:creationId xmlns:a16="http://schemas.microsoft.com/office/drawing/2014/main" xmlns="" id="{C577536B-9496-D646-8863-9C907D2D46D9}"/>
              </a:ext>
            </a:extLst>
          </p:cNvPr>
          <p:cNvSpPr/>
          <p:nvPr/>
        </p:nvSpPr>
        <p:spPr>
          <a:xfrm>
            <a:off x="4816718" y="1201570"/>
            <a:ext cx="2187136" cy="569733"/>
          </a:xfrm>
          <a:prstGeom prst="down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t>INPUTS</a:t>
            </a:r>
            <a:r>
              <a:rPr lang="de-DE" sz="1200" dirty="0"/>
              <a:t> </a:t>
            </a:r>
          </a:p>
        </p:txBody>
      </p:sp>
      <p:sp>
        <p:nvSpPr>
          <p:cNvPr id="34" name="Down Arrow Callout 33">
            <a:extLst>
              <a:ext uri="{FF2B5EF4-FFF2-40B4-BE49-F238E27FC236}">
                <a16:creationId xmlns:a16="http://schemas.microsoft.com/office/drawing/2014/main" xmlns="" id="{7EF1847F-F75A-F441-8A56-B1CBE0CC47D5}"/>
              </a:ext>
            </a:extLst>
          </p:cNvPr>
          <p:cNvSpPr/>
          <p:nvPr/>
        </p:nvSpPr>
        <p:spPr>
          <a:xfrm>
            <a:off x="7032664" y="1204622"/>
            <a:ext cx="2164425" cy="569733"/>
          </a:xfrm>
          <a:prstGeom prst="down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t>EXPECTED OUTPUTS </a:t>
            </a:r>
            <a:endParaRPr lang="de-DE" sz="1200" dirty="0"/>
          </a:p>
        </p:txBody>
      </p:sp>
      <p:sp>
        <p:nvSpPr>
          <p:cNvPr id="35" name="Down Arrow Callout 34">
            <a:extLst>
              <a:ext uri="{FF2B5EF4-FFF2-40B4-BE49-F238E27FC236}">
                <a16:creationId xmlns:a16="http://schemas.microsoft.com/office/drawing/2014/main" xmlns="" id="{97C8E327-60AF-6B4A-828C-CE1BF1BD0E60}"/>
              </a:ext>
            </a:extLst>
          </p:cNvPr>
          <p:cNvSpPr/>
          <p:nvPr/>
        </p:nvSpPr>
        <p:spPr>
          <a:xfrm>
            <a:off x="9225899" y="1206115"/>
            <a:ext cx="909737" cy="569733"/>
          </a:xfrm>
          <a:prstGeom prst="down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t>ACTUAL OUTPUT</a:t>
            </a:r>
            <a:r>
              <a:rPr lang="de-DE" sz="1200" dirty="0"/>
              <a:t> </a:t>
            </a:r>
          </a:p>
        </p:txBody>
      </p:sp>
      <p:sp>
        <p:nvSpPr>
          <p:cNvPr id="36" name="Down Arrow Callout 35">
            <a:extLst>
              <a:ext uri="{FF2B5EF4-FFF2-40B4-BE49-F238E27FC236}">
                <a16:creationId xmlns:a16="http://schemas.microsoft.com/office/drawing/2014/main" xmlns="" id="{2F8BADB0-0502-704B-B26C-9905E91951F7}"/>
              </a:ext>
            </a:extLst>
          </p:cNvPr>
          <p:cNvSpPr/>
          <p:nvPr/>
        </p:nvSpPr>
        <p:spPr>
          <a:xfrm>
            <a:off x="10164445" y="1196582"/>
            <a:ext cx="683852" cy="569733"/>
          </a:xfrm>
          <a:prstGeom prst="down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t>STATUS</a:t>
            </a:r>
            <a:r>
              <a:rPr lang="de-DE" sz="1200" dirty="0"/>
              <a:t> </a:t>
            </a:r>
          </a:p>
        </p:txBody>
      </p:sp>
      <p:sp>
        <p:nvSpPr>
          <p:cNvPr id="37" name="Down Arrow Callout 36">
            <a:extLst>
              <a:ext uri="{FF2B5EF4-FFF2-40B4-BE49-F238E27FC236}">
                <a16:creationId xmlns:a16="http://schemas.microsoft.com/office/drawing/2014/main" xmlns="" id="{2FC1A6DE-73F5-304C-A8E7-A2977A6C7468}"/>
              </a:ext>
            </a:extLst>
          </p:cNvPr>
          <p:cNvSpPr/>
          <p:nvPr/>
        </p:nvSpPr>
        <p:spPr>
          <a:xfrm>
            <a:off x="10877107" y="1206115"/>
            <a:ext cx="767208" cy="569733"/>
          </a:xfrm>
          <a:prstGeom prst="down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50" b="1" dirty="0"/>
              <a:t>LAST MODIFIED</a:t>
            </a:r>
          </a:p>
        </p:txBody>
      </p:sp>
      <p:graphicFrame>
        <p:nvGraphicFramePr>
          <p:cNvPr id="12" name="Content Placeholder 11">
            <a:extLst>
              <a:ext uri="{FF2B5EF4-FFF2-40B4-BE49-F238E27FC236}">
                <a16:creationId xmlns:a16="http://schemas.microsoft.com/office/drawing/2014/main" xmlns="" id="{CCBA25F2-C320-5749-8951-B5594C7CB0FC}"/>
              </a:ext>
            </a:extLst>
          </p:cNvPr>
          <p:cNvGraphicFramePr>
            <a:graphicFrameLocks noGrp="1"/>
          </p:cNvGraphicFramePr>
          <p:nvPr>
            <p:ph idx="1"/>
            <p:extLst>
              <p:ext uri="{D42A27DB-BD31-4B8C-83A1-F6EECF244321}">
                <p14:modId xmlns:p14="http://schemas.microsoft.com/office/powerpoint/2010/main" val="3244324894"/>
              </p:ext>
            </p:extLst>
          </p:nvPr>
        </p:nvGraphicFramePr>
        <p:xfrm>
          <a:off x="2808509" y="1825624"/>
          <a:ext cx="8835806" cy="4179570"/>
        </p:xfrm>
        <a:graphic>
          <a:graphicData uri="http://schemas.openxmlformats.org/drawingml/2006/table">
            <a:tbl>
              <a:tblPr bandRow="1">
                <a:tableStyleId>{5C22544A-7EE6-4342-B048-85BDC9FD1C3A}</a:tableStyleId>
              </a:tblPr>
              <a:tblGrid>
                <a:gridCol w="2018672">
                  <a:extLst>
                    <a:ext uri="{9D8B030D-6E8A-4147-A177-3AD203B41FA5}">
                      <a16:colId xmlns:a16="http://schemas.microsoft.com/office/drawing/2014/main" xmlns="" val="1700266876"/>
                    </a:ext>
                  </a:extLst>
                </a:gridCol>
                <a:gridCol w="2243470">
                  <a:extLst>
                    <a:ext uri="{9D8B030D-6E8A-4147-A177-3AD203B41FA5}">
                      <a16:colId xmlns:a16="http://schemas.microsoft.com/office/drawing/2014/main" xmlns="" val="3043287254"/>
                    </a:ext>
                  </a:extLst>
                </a:gridCol>
                <a:gridCol w="2147777">
                  <a:extLst>
                    <a:ext uri="{9D8B030D-6E8A-4147-A177-3AD203B41FA5}">
                      <a16:colId xmlns:a16="http://schemas.microsoft.com/office/drawing/2014/main" xmlns="" val="3762088273"/>
                    </a:ext>
                  </a:extLst>
                </a:gridCol>
                <a:gridCol w="935665">
                  <a:extLst>
                    <a:ext uri="{9D8B030D-6E8A-4147-A177-3AD203B41FA5}">
                      <a16:colId xmlns:a16="http://schemas.microsoft.com/office/drawing/2014/main" xmlns="" val="1884659188"/>
                    </a:ext>
                  </a:extLst>
                </a:gridCol>
                <a:gridCol w="712381">
                  <a:extLst>
                    <a:ext uri="{9D8B030D-6E8A-4147-A177-3AD203B41FA5}">
                      <a16:colId xmlns:a16="http://schemas.microsoft.com/office/drawing/2014/main" xmlns="" val="102688398"/>
                    </a:ext>
                  </a:extLst>
                </a:gridCol>
                <a:gridCol w="777841">
                  <a:extLst>
                    <a:ext uri="{9D8B030D-6E8A-4147-A177-3AD203B41FA5}">
                      <a16:colId xmlns:a16="http://schemas.microsoft.com/office/drawing/2014/main" xmlns="" val="3788076228"/>
                    </a:ext>
                  </a:extLst>
                </a:gridCol>
              </a:tblGrid>
              <a:tr h="502221">
                <a:tc>
                  <a:txBody>
                    <a:bodyPr/>
                    <a:lstStyle/>
                    <a:p>
                      <a:pPr marL="228600" lvl="0" indent="-228600">
                        <a:buFont typeface="+mj-lt"/>
                        <a:buAutoNum type="arabicPeriod"/>
                      </a:pPr>
                      <a:r>
                        <a:rPr lang="de-DE" sz="800" kern="1200" dirty="0">
                          <a:solidFill>
                            <a:schemeClr val="dk1"/>
                          </a:solidFill>
                          <a:effectLst/>
                          <a:latin typeface="+mn-lt"/>
                          <a:ea typeface="+mn-ea"/>
                          <a:cs typeface="+mn-cs"/>
                        </a:rPr>
                        <a:t>Connect JD Driver </a:t>
                      </a:r>
                      <a:r>
                        <a:rPr lang="de-DE" sz="800" kern="1200" dirty="0" err="1">
                          <a:solidFill>
                            <a:schemeClr val="dk1"/>
                          </a:solidFill>
                          <a:effectLst/>
                          <a:latin typeface="+mn-lt"/>
                          <a:ea typeface="+mn-ea"/>
                          <a:cs typeface="+mn-cs"/>
                        </a:rPr>
                        <a:t>with</a:t>
                      </a:r>
                      <a:r>
                        <a:rPr lang="de-DE" sz="800" kern="1200" dirty="0">
                          <a:solidFill>
                            <a:schemeClr val="dk1"/>
                          </a:solidFill>
                          <a:effectLst/>
                          <a:latin typeface="+mn-lt"/>
                          <a:ea typeface="+mn-ea"/>
                          <a:cs typeface="+mn-cs"/>
                        </a:rPr>
                        <a:t> </a:t>
                      </a:r>
                      <a:r>
                        <a:rPr lang="de-DE" sz="800" kern="1200" dirty="0" err="1">
                          <a:solidFill>
                            <a:schemeClr val="dk1"/>
                          </a:solidFill>
                          <a:effectLst/>
                          <a:latin typeface="+mn-lt"/>
                          <a:ea typeface="+mn-ea"/>
                          <a:cs typeface="+mn-cs"/>
                        </a:rPr>
                        <a:t>car</a:t>
                      </a:r>
                      <a:endParaRPr lang="de-DE" sz="800" kern="1200" dirty="0">
                        <a:solidFill>
                          <a:schemeClr val="dk1"/>
                        </a:solidFill>
                        <a:effectLst/>
                        <a:latin typeface="+mn-lt"/>
                        <a:ea typeface="+mn-ea"/>
                        <a:cs typeface="+mn-cs"/>
                      </a:endParaRPr>
                    </a:p>
                    <a:p>
                      <a:pPr marL="228600" indent="-228600">
                        <a:buFont typeface="+mj-lt"/>
                        <a:buAutoNum type="arabicPeriod"/>
                      </a:pPr>
                      <a:r>
                        <a:rPr lang="en-GB" sz="800" kern="1200" dirty="0">
                          <a:solidFill>
                            <a:schemeClr val="dk1"/>
                          </a:solidFill>
                          <a:effectLst/>
                          <a:latin typeface="+mn-lt"/>
                          <a:ea typeface="+mn-ea"/>
                          <a:cs typeface="+mn-cs"/>
                        </a:rPr>
                        <a:t>Ask Siri using voice command to take note. </a:t>
                      </a:r>
                      <a:endParaRPr lang="de-DE" sz="800" dirty="0"/>
                    </a:p>
                  </a:txBody>
                  <a:tcPr/>
                </a:tc>
                <a:tc>
                  <a:txBody>
                    <a:bodyPr/>
                    <a:lstStyle/>
                    <a:p>
                      <a:r>
                        <a:rPr lang="en-GB" sz="800" i="0" u="none" kern="1200" dirty="0">
                          <a:solidFill>
                            <a:schemeClr val="dk1"/>
                          </a:solidFill>
                          <a:effectLst/>
                          <a:latin typeface="+mn-lt"/>
                          <a:ea typeface="+mn-ea"/>
                          <a:cs typeface="+mn-cs"/>
                        </a:rPr>
                        <a:t>User: </a:t>
                      </a:r>
                      <a:r>
                        <a:rPr lang="en-GB" sz="800" i="1" kern="1200" dirty="0">
                          <a:solidFill>
                            <a:schemeClr val="dk1"/>
                          </a:solidFill>
                          <a:effectLst/>
                          <a:latin typeface="+mn-lt"/>
                          <a:ea typeface="+mn-ea"/>
                          <a:cs typeface="+mn-cs"/>
                        </a:rPr>
                        <a:t>“JD Driver take a note“</a:t>
                      </a:r>
                      <a:r>
                        <a:rPr lang="de-DE" sz="800" dirty="0">
                          <a:effectLst/>
                        </a:rPr>
                        <a:t> </a:t>
                      </a:r>
                      <a:endParaRPr lang="de-DE" sz="800" dirty="0"/>
                    </a:p>
                  </a:txBody>
                  <a:tcPr/>
                </a:tc>
                <a:tc>
                  <a:txBody>
                    <a:bodyPr/>
                    <a:lstStyle/>
                    <a:p>
                      <a:r>
                        <a:rPr lang="en-GB" sz="800" kern="1200" dirty="0">
                          <a:solidFill>
                            <a:schemeClr val="dk1"/>
                          </a:solidFill>
                          <a:effectLst/>
                          <a:latin typeface="+mn-lt"/>
                          <a:ea typeface="+mn-ea"/>
                          <a:cs typeface="+mn-cs"/>
                        </a:rPr>
                        <a:t>Siri should ask for the field type</a:t>
                      </a:r>
                      <a:endParaRPr lang="de-DE" sz="800" kern="1200" dirty="0">
                        <a:solidFill>
                          <a:schemeClr val="dk1"/>
                        </a:solidFill>
                        <a:effectLst/>
                        <a:latin typeface="+mn-lt"/>
                        <a:ea typeface="+mn-ea"/>
                        <a:cs typeface="+mn-cs"/>
                      </a:endParaRPr>
                    </a:p>
                    <a:p>
                      <a:r>
                        <a:rPr lang="en-GB" sz="800" kern="1200" dirty="0">
                          <a:solidFill>
                            <a:schemeClr val="dk1"/>
                          </a:solidFill>
                          <a:effectLst/>
                          <a:latin typeface="+mn-lt"/>
                          <a:ea typeface="+mn-ea"/>
                          <a:cs typeface="+mn-cs"/>
                        </a:rPr>
                        <a:t> </a:t>
                      </a:r>
                      <a:endParaRPr lang="de-DE" sz="800" kern="1200" dirty="0">
                        <a:solidFill>
                          <a:schemeClr val="dk1"/>
                        </a:solidFill>
                        <a:effectLst/>
                        <a:latin typeface="+mn-lt"/>
                        <a:ea typeface="+mn-ea"/>
                        <a:cs typeface="+mn-cs"/>
                      </a:endParaRPr>
                    </a:p>
                    <a:p>
                      <a:r>
                        <a:rPr lang="en-GB" sz="800" kern="1200" dirty="0">
                          <a:solidFill>
                            <a:schemeClr val="dk1"/>
                          </a:solidFill>
                          <a:effectLst/>
                          <a:latin typeface="+mn-lt"/>
                          <a:ea typeface="+mn-ea"/>
                          <a:cs typeface="+mn-cs"/>
                        </a:rPr>
                        <a:t>Siri: </a:t>
                      </a:r>
                      <a:r>
                        <a:rPr lang="en-GB" sz="800" i="1" kern="1200" dirty="0">
                          <a:solidFill>
                            <a:schemeClr val="dk1"/>
                          </a:solidFill>
                          <a:effectLst/>
                          <a:latin typeface="+mn-lt"/>
                          <a:ea typeface="+mn-ea"/>
                          <a:cs typeface="+mn-cs"/>
                        </a:rPr>
                        <a:t>“Of which type? Field or General“</a:t>
                      </a:r>
                      <a:r>
                        <a:rPr lang="de-DE" sz="800" dirty="0">
                          <a:effectLst/>
                        </a:rPr>
                        <a:t> </a:t>
                      </a:r>
                      <a:endParaRPr lang="de-DE" sz="800" dirty="0"/>
                    </a:p>
                  </a:txBody>
                  <a:tcPr/>
                </a:tc>
                <a:tc>
                  <a:txBody>
                    <a:bodyPr/>
                    <a:lstStyle/>
                    <a:p>
                      <a:pPr algn="ctr">
                        <a:lnSpc>
                          <a:spcPct val="107000"/>
                        </a:lnSpc>
                        <a:spcAft>
                          <a:spcPts val="0"/>
                        </a:spcAft>
                        <a:tabLst>
                          <a:tab pos="762000" algn="l"/>
                        </a:tabLst>
                      </a:pPr>
                      <a:r>
                        <a:rPr lang="de-DE" sz="800" dirty="0">
                          <a:effectLst/>
                          <a:latin typeface="Calibri" panose="020F0502020204030204" pitchFamily="34" charset="0"/>
                          <a:ea typeface="Calibri" panose="020F0502020204030204" pitchFamily="34" charset="0"/>
                          <a:cs typeface="Calibri" panose="020F0502020204030204" pitchFamily="34" charset="0"/>
                        </a:rPr>
                        <a:t>As </a:t>
                      </a:r>
                      <a:r>
                        <a:rPr lang="de-DE" sz="800" dirty="0" err="1">
                          <a:effectLst/>
                          <a:latin typeface="Calibri" panose="020F0502020204030204" pitchFamily="34" charset="0"/>
                          <a:ea typeface="Calibri" panose="020F0502020204030204" pitchFamily="34" charset="0"/>
                          <a:cs typeface="Calibri" panose="020F0502020204030204" pitchFamily="34" charset="0"/>
                        </a:rPr>
                        <a:t>expected</a:t>
                      </a:r>
                      <a:endParaRPr lang="de-DE" sz="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r>
                        <a:rPr lang="de-DE" sz="800" dirty="0"/>
                        <a:t>Pass</a:t>
                      </a:r>
                    </a:p>
                  </a:txBody>
                  <a:tcPr/>
                </a:tc>
                <a:tc>
                  <a:txBody>
                    <a:bodyPr/>
                    <a:lstStyle/>
                    <a:p>
                      <a:pPr algn="ctr"/>
                      <a:r>
                        <a:rPr lang="de-DE" sz="800" dirty="0"/>
                        <a:t>06-12-2019</a:t>
                      </a:r>
                    </a:p>
                  </a:txBody>
                  <a:tcPr/>
                </a:tc>
                <a:extLst>
                  <a:ext uri="{0D108BD9-81ED-4DB2-BD59-A6C34878D82A}">
                    <a16:rowId xmlns:a16="http://schemas.microsoft.com/office/drawing/2014/main" xmlns="" val="2687626688"/>
                  </a:ext>
                </a:extLst>
              </a:tr>
              <a:tr h="452620">
                <a:tc>
                  <a:txBody>
                    <a:bodyPr/>
                    <a:lstStyle/>
                    <a:p>
                      <a:pPr marL="228600" lvl="0" indent="-228600">
                        <a:buFont typeface="+mj-lt"/>
                        <a:buAutoNum type="arabicPeriod"/>
                      </a:pPr>
                      <a:r>
                        <a:rPr lang="de-DE" sz="800" kern="1200" dirty="0">
                          <a:solidFill>
                            <a:schemeClr val="dk1"/>
                          </a:solidFill>
                          <a:effectLst/>
                          <a:latin typeface="+mn-lt"/>
                          <a:ea typeface="+mn-ea"/>
                          <a:cs typeface="+mn-cs"/>
                        </a:rPr>
                        <a:t>Connect JD Driver </a:t>
                      </a:r>
                      <a:r>
                        <a:rPr lang="de-DE" sz="800" kern="1200" dirty="0" err="1">
                          <a:solidFill>
                            <a:schemeClr val="dk1"/>
                          </a:solidFill>
                          <a:effectLst/>
                          <a:latin typeface="+mn-lt"/>
                          <a:ea typeface="+mn-ea"/>
                          <a:cs typeface="+mn-cs"/>
                        </a:rPr>
                        <a:t>with</a:t>
                      </a:r>
                      <a:r>
                        <a:rPr lang="de-DE" sz="800" kern="1200" dirty="0">
                          <a:solidFill>
                            <a:schemeClr val="dk1"/>
                          </a:solidFill>
                          <a:effectLst/>
                          <a:latin typeface="+mn-lt"/>
                          <a:ea typeface="+mn-ea"/>
                          <a:cs typeface="+mn-cs"/>
                        </a:rPr>
                        <a:t> </a:t>
                      </a:r>
                      <a:r>
                        <a:rPr lang="de-DE" sz="800" kern="1200" dirty="0" err="1">
                          <a:solidFill>
                            <a:schemeClr val="dk1"/>
                          </a:solidFill>
                          <a:effectLst/>
                          <a:latin typeface="+mn-lt"/>
                          <a:ea typeface="+mn-ea"/>
                          <a:cs typeface="+mn-cs"/>
                        </a:rPr>
                        <a:t>car</a:t>
                      </a:r>
                      <a:endParaRPr lang="de-DE" sz="800" kern="1200" dirty="0">
                        <a:solidFill>
                          <a:schemeClr val="dk1"/>
                        </a:solidFill>
                        <a:effectLst/>
                        <a:latin typeface="+mn-lt"/>
                        <a:ea typeface="+mn-ea"/>
                        <a:cs typeface="+mn-cs"/>
                      </a:endParaRPr>
                    </a:p>
                    <a:p>
                      <a:pPr marL="228600" indent="-228600">
                        <a:buFont typeface="+mj-lt"/>
                        <a:buAutoNum type="arabicPeriod"/>
                      </a:pPr>
                      <a:r>
                        <a:rPr lang="en-GB" sz="800" kern="1200" dirty="0">
                          <a:solidFill>
                            <a:schemeClr val="dk1"/>
                          </a:solidFill>
                          <a:effectLst/>
                          <a:latin typeface="+mn-lt"/>
                          <a:ea typeface="+mn-ea"/>
                          <a:cs typeface="+mn-cs"/>
                        </a:rPr>
                        <a:t>Ask Siri using voice command to take note.</a:t>
                      </a:r>
                      <a:r>
                        <a:rPr lang="de-DE" sz="800" dirty="0">
                          <a:effectLst/>
                        </a:rPr>
                        <a:t> </a:t>
                      </a:r>
                      <a:endParaRPr lang="de-DE" sz="800" dirty="0"/>
                    </a:p>
                  </a:txBody>
                  <a:tcPr/>
                </a:tc>
                <a:tc>
                  <a:txBody>
                    <a:bodyPr/>
                    <a:lstStyle/>
                    <a:p>
                      <a:r>
                        <a:rPr lang="en-GB" sz="800" kern="1200" dirty="0">
                          <a:solidFill>
                            <a:schemeClr val="dk1"/>
                          </a:solidFill>
                          <a:effectLst/>
                          <a:latin typeface="+mn-lt"/>
                          <a:ea typeface="+mn-ea"/>
                          <a:cs typeface="+mn-cs"/>
                        </a:rPr>
                        <a:t>User: “JD Driver testing and quality assurance“</a:t>
                      </a:r>
                      <a:r>
                        <a:rPr lang="de-DE" sz="800" dirty="0">
                          <a:effectLst/>
                        </a:rPr>
                        <a:t> </a:t>
                      </a:r>
                      <a:endParaRPr lang="de-DE" sz="800" dirty="0"/>
                    </a:p>
                  </a:txBody>
                  <a:tcPr/>
                </a:tc>
                <a:tc>
                  <a:txBody>
                    <a:bodyPr/>
                    <a:lstStyle/>
                    <a:p>
                      <a:r>
                        <a:rPr lang="en-GB" sz="800" kern="1200" dirty="0">
                          <a:solidFill>
                            <a:schemeClr val="dk1"/>
                          </a:solidFill>
                          <a:effectLst/>
                          <a:latin typeface="+mn-lt"/>
                          <a:ea typeface="+mn-ea"/>
                          <a:cs typeface="+mn-cs"/>
                        </a:rPr>
                        <a:t>Siri:</a:t>
                      </a:r>
                      <a:r>
                        <a:rPr lang="en-GB" sz="800" b="1" kern="1200" dirty="0">
                          <a:solidFill>
                            <a:schemeClr val="dk1"/>
                          </a:solidFill>
                          <a:effectLst/>
                          <a:latin typeface="+mn-lt"/>
                          <a:ea typeface="+mn-ea"/>
                          <a:cs typeface="+mn-cs"/>
                        </a:rPr>
                        <a:t> </a:t>
                      </a:r>
                      <a:r>
                        <a:rPr lang="en-GB" sz="800" i="1" kern="1200" dirty="0">
                          <a:solidFill>
                            <a:schemeClr val="dk1"/>
                          </a:solidFill>
                          <a:effectLst/>
                          <a:latin typeface="+mn-lt"/>
                          <a:ea typeface="+mn-ea"/>
                          <a:cs typeface="+mn-cs"/>
                        </a:rPr>
                        <a:t>“ How can I help you with ?“</a:t>
                      </a:r>
                      <a:r>
                        <a:rPr lang="de-DE" sz="800" dirty="0">
                          <a:effectLst/>
                        </a:rPr>
                        <a:t> </a:t>
                      </a:r>
                      <a:endParaRPr lang="de-DE" sz="8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800" dirty="0">
                          <a:effectLst/>
                          <a:latin typeface="Calibri" panose="020F0502020204030204" pitchFamily="34" charset="0"/>
                          <a:ea typeface="Calibri" panose="020F0502020204030204" pitchFamily="34" charset="0"/>
                          <a:cs typeface="Calibri" panose="020F0502020204030204" pitchFamily="34" charset="0"/>
                        </a:rPr>
                        <a:t>As </a:t>
                      </a:r>
                      <a:r>
                        <a:rPr lang="de-DE" sz="800" dirty="0" err="1">
                          <a:effectLst/>
                          <a:latin typeface="Calibri" panose="020F0502020204030204" pitchFamily="34" charset="0"/>
                          <a:ea typeface="Calibri" panose="020F0502020204030204" pitchFamily="34" charset="0"/>
                          <a:cs typeface="Calibri" panose="020F0502020204030204" pitchFamily="34" charset="0"/>
                        </a:rPr>
                        <a:t>expected</a:t>
                      </a:r>
                      <a:endParaRPr lang="de-DE" sz="800" dirty="0">
                        <a:effectLst/>
                        <a:latin typeface="Calibri" panose="020F0502020204030204" pitchFamily="34" charset="0"/>
                        <a:ea typeface="Calibri" panose="020F0502020204030204" pitchFamily="34" charset="0"/>
                        <a:cs typeface="Times New Roman" panose="02020603050405020304" pitchFamily="18" charset="0"/>
                      </a:endParaRPr>
                    </a:p>
                  </a:txBody>
                  <a:tcPr/>
                </a:tc>
                <a:tc>
                  <a:txBody>
                    <a:bodyPr/>
                    <a:lstStyle/>
                    <a:p>
                      <a:pPr algn="ctr"/>
                      <a:r>
                        <a:rPr lang="de-DE" sz="800" dirty="0"/>
                        <a:t>Pass</a:t>
                      </a:r>
                    </a:p>
                  </a:txBody>
                  <a:tcPr/>
                </a:tc>
                <a:tc>
                  <a:txBody>
                    <a:bodyPr/>
                    <a:lstStyle/>
                    <a:p>
                      <a:pPr algn="ctr"/>
                      <a:r>
                        <a:rPr lang="de-DE" sz="800" dirty="0"/>
                        <a:t>07-12-2019</a:t>
                      </a:r>
                    </a:p>
                  </a:txBody>
                  <a:tcPr/>
                </a:tc>
                <a:extLst>
                  <a:ext uri="{0D108BD9-81ED-4DB2-BD59-A6C34878D82A}">
                    <a16:rowId xmlns:a16="http://schemas.microsoft.com/office/drawing/2014/main" xmlns="" val="3038956808"/>
                  </a:ext>
                </a:extLst>
              </a:tr>
              <a:tr h="452620">
                <a:tc>
                  <a:txBody>
                    <a:bodyPr/>
                    <a:lstStyle/>
                    <a:p>
                      <a:pPr marL="228600" lvl="0" indent="-228600">
                        <a:buFont typeface="+mj-lt"/>
                        <a:buAutoNum type="arabicPeriod"/>
                      </a:pPr>
                      <a:r>
                        <a:rPr lang="de-DE" sz="800" kern="1200" dirty="0">
                          <a:solidFill>
                            <a:schemeClr val="dk1"/>
                          </a:solidFill>
                          <a:effectLst/>
                          <a:latin typeface="+mn-lt"/>
                          <a:ea typeface="+mn-ea"/>
                          <a:cs typeface="+mn-cs"/>
                        </a:rPr>
                        <a:t>Connect JD Driver </a:t>
                      </a:r>
                      <a:r>
                        <a:rPr lang="de-DE" sz="800" kern="1200" dirty="0" err="1">
                          <a:solidFill>
                            <a:schemeClr val="dk1"/>
                          </a:solidFill>
                          <a:effectLst/>
                          <a:latin typeface="+mn-lt"/>
                          <a:ea typeface="+mn-ea"/>
                          <a:cs typeface="+mn-cs"/>
                        </a:rPr>
                        <a:t>with</a:t>
                      </a:r>
                      <a:r>
                        <a:rPr lang="de-DE" sz="800" kern="1200" dirty="0">
                          <a:solidFill>
                            <a:schemeClr val="dk1"/>
                          </a:solidFill>
                          <a:effectLst/>
                          <a:latin typeface="+mn-lt"/>
                          <a:ea typeface="+mn-ea"/>
                          <a:cs typeface="+mn-cs"/>
                        </a:rPr>
                        <a:t> </a:t>
                      </a:r>
                      <a:r>
                        <a:rPr lang="de-DE" sz="800" kern="1200" dirty="0" err="1">
                          <a:solidFill>
                            <a:schemeClr val="dk1"/>
                          </a:solidFill>
                          <a:effectLst/>
                          <a:latin typeface="+mn-lt"/>
                          <a:ea typeface="+mn-ea"/>
                          <a:cs typeface="+mn-cs"/>
                        </a:rPr>
                        <a:t>car</a:t>
                      </a:r>
                      <a:endParaRPr lang="de-DE" sz="800" kern="1200" dirty="0">
                        <a:solidFill>
                          <a:schemeClr val="dk1"/>
                        </a:solidFill>
                        <a:effectLst/>
                        <a:latin typeface="+mn-lt"/>
                        <a:ea typeface="+mn-ea"/>
                        <a:cs typeface="+mn-cs"/>
                      </a:endParaRPr>
                    </a:p>
                    <a:p>
                      <a:pPr marL="228600" lvl="0" indent="-228600">
                        <a:buFont typeface="+mj-lt"/>
                        <a:buAutoNum type="arabicPeriod"/>
                      </a:pPr>
                      <a:r>
                        <a:rPr lang="en-GB" sz="800" kern="1200" dirty="0">
                          <a:solidFill>
                            <a:schemeClr val="dk1"/>
                          </a:solidFill>
                          <a:effectLst/>
                          <a:latin typeface="+mn-lt"/>
                          <a:ea typeface="+mn-ea"/>
                          <a:cs typeface="+mn-cs"/>
                        </a:rPr>
                        <a:t>Voice command for taking field type note</a:t>
                      </a:r>
                      <a:endParaRPr lang="de-DE" sz="800" kern="1200" dirty="0">
                        <a:solidFill>
                          <a:schemeClr val="dk1"/>
                        </a:solidFill>
                        <a:effectLst/>
                        <a:latin typeface="+mn-lt"/>
                        <a:ea typeface="+mn-ea"/>
                        <a:cs typeface="+mn-cs"/>
                      </a:endParaRPr>
                    </a:p>
                  </a:txBody>
                  <a:tcPr/>
                </a:tc>
                <a:tc>
                  <a:txBody>
                    <a:bodyPr/>
                    <a:lstStyle/>
                    <a:p>
                      <a:r>
                        <a:rPr lang="en-GB" sz="800" kern="1200" dirty="0">
                          <a:solidFill>
                            <a:schemeClr val="dk1"/>
                          </a:solidFill>
                          <a:effectLst/>
                          <a:latin typeface="+mn-lt"/>
                          <a:ea typeface="+mn-ea"/>
                          <a:cs typeface="+mn-cs"/>
                        </a:rPr>
                        <a:t>Siri: </a:t>
                      </a:r>
                      <a:r>
                        <a:rPr lang="en-GB" sz="800" i="1" kern="1200" dirty="0">
                          <a:solidFill>
                            <a:schemeClr val="dk1"/>
                          </a:solidFill>
                          <a:effectLst/>
                          <a:latin typeface="+mn-lt"/>
                          <a:ea typeface="+mn-ea"/>
                          <a:cs typeface="+mn-cs"/>
                        </a:rPr>
                        <a:t>“Of which type? Field or General“</a:t>
                      </a:r>
                      <a:endParaRPr lang="de-DE" sz="800" kern="1200" dirty="0">
                        <a:solidFill>
                          <a:schemeClr val="dk1"/>
                        </a:solidFill>
                        <a:effectLst/>
                        <a:latin typeface="+mn-lt"/>
                        <a:ea typeface="+mn-ea"/>
                        <a:cs typeface="+mn-cs"/>
                      </a:endParaRPr>
                    </a:p>
                    <a:p>
                      <a:r>
                        <a:rPr lang="de-DE" sz="800" kern="1200" dirty="0">
                          <a:solidFill>
                            <a:schemeClr val="dk1"/>
                          </a:solidFill>
                          <a:effectLst/>
                          <a:latin typeface="+mn-lt"/>
                          <a:ea typeface="+mn-ea"/>
                          <a:cs typeface="+mn-cs"/>
                        </a:rPr>
                        <a:t>User: </a:t>
                      </a:r>
                      <a:r>
                        <a:rPr lang="de-DE" sz="800" i="1" kern="1200" dirty="0">
                          <a:solidFill>
                            <a:schemeClr val="dk1"/>
                          </a:solidFill>
                          <a:effectLst/>
                          <a:latin typeface="+mn-lt"/>
                          <a:ea typeface="+mn-ea"/>
                          <a:cs typeface="+mn-cs"/>
                        </a:rPr>
                        <a:t>“</a:t>
                      </a:r>
                      <a:r>
                        <a:rPr lang="de-DE" sz="800" i="1" kern="1200" dirty="0" err="1">
                          <a:solidFill>
                            <a:schemeClr val="dk1"/>
                          </a:solidFill>
                          <a:effectLst/>
                          <a:latin typeface="+mn-lt"/>
                          <a:ea typeface="+mn-ea"/>
                          <a:cs typeface="+mn-cs"/>
                        </a:rPr>
                        <a:t>field</a:t>
                      </a:r>
                      <a:r>
                        <a:rPr lang="de-DE" sz="800" i="1" kern="1200" dirty="0">
                          <a:solidFill>
                            <a:schemeClr val="dk1"/>
                          </a:solidFill>
                          <a:effectLst/>
                          <a:latin typeface="+mn-lt"/>
                          <a:ea typeface="+mn-ea"/>
                          <a:cs typeface="+mn-cs"/>
                        </a:rPr>
                        <a:t>“</a:t>
                      </a:r>
                      <a:r>
                        <a:rPr lang="de-DE" sz="800" dirty="0">
                          <a:effectLst/>
                        </a:rPr>
                        <a:t> </a:t>
                      </a:r>
                      <a:endParaRPr lang="de-DE" sz="800" dirty="0"/>
                    </a:p>
                  </a:txBody>
                  <a:tcPr/>
                </a:tc>
                <a:tc>
                  <a:txBody>
                    <a:bodyPr/>
                    <a:lstStyle/>
                    <a:p>
                      <a:r>
                        <a:rPr lang="en-GB" sz="800" kern="1200" dirty="0">
                          <a:solidFill>
                            <a:schemeClr val="dk1"/>
                          </a:solidFill>
                          <a:effectLst/>
                          <a:latin typeface="+mn-lt"/>
                          <a:ea typeface="+mn-ea"/>
                          <a:cs typeface="+mn-cs"/>
                        </a:rPr>
                        <a:t>Siri should ask the field name</a:t>
                      </a:r>
                      <a:endParaRPr lang="de-DE" sz="800" kern="1200" dirty="0">
                        <a:solidFill>
                          <a:schemeClr val="dk1"/>
                        </a:solidFill>
                        <a:effectLst/>
                        <a:latin typeface="+mn-lt"/>
                        <a:ea typeface="+mn-ea"/>
                        <a:cs typeface="+mn-cs"/>
                      </a:endParaRPr>
                    </a:p>
                    <a:p>
                      <a:r>
                        <a:rPr lang="en-GB" sz="800" kern="1200" dirty="0">
                          <a:solidFill>
                            <a:schemeClr val="dk1"/>
                          </a:solidFill>
                          <a:effectLst/>
                          <a:latin typeface="+mn-lt"/>
                          <a:ea typeface="+mn-ea"/>
                          <a:cs typeface="+mn-cs"/>
                        </a:rPr>
                        <a:t> </a:t>
                      </a:r>
                      <a:endParaRPr lang="de-DE" sz="800" kern="1200" dirty="0">
                        <a:solidFill>
                          <a:schemeClr val="dk1"/>
                        </a:solidFill>
                        <a:effectLst/>
                        <a:latin typeface="+mn-lt"/>
                        <a:ea typeface="+mn-ea"/>
                        <a:cs typeface="+mn-cs"/>
                      </a:endParaRPr>
                    </a:p>
                    <a:p>
                      <a:r>
                        <a:rPr lang="en-GB" sz="800" kern="1200" dirty="0">
                          <a:solidFill>
                            <a:schemeClr val="dk1"/>
                          </a:solidFill>
                          <a:effectLst/>
                          <a:latin typeface="+mn-lt"/>
                          <a:ea typeface="+mn-ea"/>
                          <a:cs typeface="+mn-cs"/>
                        </a:rPr>
                        <a:t>Siri: </a:t>
                      </a:r>
                      <a:r>
                        <a:rPr lang="en-GB" sz="800" i="1" kern="1200" dirty="0">
                          <a:solidFill>
                            <a:schemeClr val="dk1"/>
                          </a:solidFill>
                          <a:effectLst/>
                          <a:latin typeface="+mn-lt"/>
                          <a:ea typeface="+mn-ea"/>
                          <a:cs typeface="+mn-cs"/>
                        </a:rPr>
                        <a:t>“For which field? Potato or Tomato field?“</a:t>
                      </a:r>
                      <a:endParaRPr lang="de-DE" sz="800" kern="1200" dirty="0">
                        <a:solidFill>
                          <a:schemeClr val="dk1"/>
                        </a:solidFill>
                        <a:effectLst/>
                        <a:latin typeface="+mn-lt"/>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800" dirty="0">
                          <a:effectLst/>
                          <a:latin typeface="Calibri" panose="020F0502020204030204" pitchFamily="34" charset="0"/>
                          <a:ea typeface="Calibri" panose="020F0502020204030204" pitchFamily="34" charset="0"/>
                          <a:cs typeface="Calibri" panose="020F0502020204030204" pitchFamily="34" charset="0"/>
                        </a:rPr>
                        <a:t>As </a:t>
                      </a:r>
                      <a:r>
                        <a:rPr lang="de-DE" sz="800" dirty="0" err="1">
                          <a:effectLst/>
                          <a:latin typeface="Calibri" panose="020F0502020204030204" pitchFamily="34" charset="0"/>
                          <a:ea typeface="Calibri" panose="020F0502020204030204" pitchFamily="34" charset="0"/>
                          <a:cs typeface="Calibri" panose="020F0502020204030204" pitchFamily="34" charset="0"/>
                        </a:rPr>
                        <a:t>expected</a:t>
                      </a:r>
                      <a:endParaRPr lang="de-DE" sz="800" dirty="0">
                        <a:effectLst/>
                        <a:latin typeface="Calibri" panose="020F0502020204030204" pitchFamily="34" charset="0"/>
                        <a:ea typeface="Calibri" panose="020F0502020204030204" pitchFamily="34" charset="0"/>
                        <a:cs typeface="Times New Roman" panose="02020603050405020304" pitchFamily="18" charset="0"/>
                      </a:endParaRPr>
                    </a:p>
                    <a:p>
                      <a:pPr algn="ctr"/>
                      <a:endParaRPr lang="de-DE" sz="800" dirty="0"/>
                    </a:p>
                  </a:txBody>
                  <a:tcPr/>
                </a:tc>
                <a:tc>
                  <a:txBody>
                    <a:bodyPr/>
                    <a:lstStyle/>
                    <a:p>
                      <a:pPr algn="ctr"/>
                      <a:r>
                        <a:rPr lang="de-DE" sz="800" dirty="0"/>
                        <a:t>Pass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800" dirty="0"/>
                        <a:t>07-12-2019</a:t>
                      </a:r>
                    </a:p>
                    <a:p>
                      <a:pPr algn="ctr"/>
                      <a:endParaRPr lang="de-DE" sz="800" dirty="0"/>
                    </a:p>
                  </a:txBody>
                  <a:tcPr/>
                </a:tc>
                <a:extLst>
                  <a:ext uri="{0D108BD9-81ED-4DB2-BD59-A6C34878D82A}">
                    <a16:rowId xmlns:a16="http://schemas.microsoft.com/office/drawing/2014/main" xmlns="" val="459896462"/>
                  </a:ext>
                </a:extLst>
              </a:tr>
              <a:tr h="452620">
                <a:tc>
                  <a:txBody>
                    <a:bodyPr/>
                    <a:lstStyle/>
                    <a:p>
                      <a:pPr marL="228600" lvl="0" indent="-228600">
                        <a:buFont typeface="+mj-lt"/>
                        <a:buAutoNum type="arabicPeriod"/>
                      </a:pPr>
                      <a:r>
                        <a:rPr lang="de-DE" sz="800" kern="1200" dirty="0">
                          <a:solidFill>
                            <a:schemeClr val="dk1"/>
                          </a:solidFill>
                          <a:effectLst/>
                          <a:latin typeface="+mn-lt"/>
                          <a:ea typeface="+mn-ea"/>
                          <a:cs typeface="+mn-cs"/>
                        </a:rPr>
                        <a:t>Connect JD Driver </a:t>
                      </a:r>
                      <a:r>
                        <a:rPr lang="de-DE" sz="800" kern="1200" dirty="0" err="1">
                          <a:solidFill>
                            <a:schemeClr val="dk1"/>
                          </a:solidFill>
                          <a:effectLst/>
                          <a:latin typeface="+mn-lt"/>
                          <a:ea typeface="+mn-ea"/>
                          <a:cs typeface="+mn-cs"/>
                        </a:rPr>
                        <a:t>with</a:t>
                      </a:r>
                      <a:r>
                        <a:rPr lang="de-DE" sz="800" kern="1200" dirty="0">
                          <a:solidFill>
                            <a:schemeClr val="dk1"/>
                          </a:solidFill>
                          <a:effectLst/>
                          <a:latin typeface="+mn-lt"/>
                          <a:ea typeface="+mn-ea"/>
                          <a:cs typeface="+mn-cs"/>
                        </a:rPr>
                        <a:t> </a:t>
                      </a:r>
                      <a:r>
                        <a:rPr lang="de-DE" sz="800" kern="1200" dirty="0" err="1">
                          <a:solidFill>
                            <a:schemeClr val="dk1"/>
                          </a:solidFill>
                          <a:effectLst/>
                          <a:latin typeface="+mn-lt"/>
                          <a:ea typeface="+mn-ea"/>
                          <a:cs typeface="+mn-cs"/>
                        </a:rPr>
                        <a:t>car</a:t>
                      </a:r>
                      <a:endParaRPr lang="de-DE" sz="800" kern="1200" dirty="0">
                        <a:solidFill>
                          <a:schemeClr val="dk1"/>
                        </a:solidFill>
                        <a:effectLst/>
                        <a:latin typeface="+mn-lt"/>
                        <a:ea typeface="+mn-ea"/>
                        <a:cs typeface="+mn-cs"/>
                      </a:endParaRPr>
                    </a:p>
                    <a:p>
                      <a:pPr marL="228600" lvl="0" indent="-228600">
                        <a:buFont typeface="+mj-lt"/>
                        <a:buAutoNum type="arabicPeriod"/>
                      </a:pPr>
                      <a:r>
                        <a:rPr lang="en-GB" sz="800" kern="1200" dirty="0">
                          <a:solidFill>
                            <a:schemeClr val="dk1"/>
                          </a:solidFill>
                          <a:effectLst/>
                          <a:latin typeface="+mn-lt"/>
                          <a:ea typeface="+mn-ea"/>
                          <a:cs typeface="+mn-cs"/>
                        </a:rPr>
                        <a:t>Voice command for taking field type note</a:t>
                      </a:r>
                      <a:endParaRPr lang="de-DE" sz="800" kern="1200" dirty="0">
                        <a:solidFill>
                          <a:schemeClr val="dk1"/>
                        </a:solidFill>
                        <a:effectLst/>
                        <a:latin typeface="+mn-lt"/>
                        <a:ea typeface="+mn-ea"/>
                        <a:cs typeface="+mn-cs"/>
                      </a:endParaRPr>
                    </a:p>
                  </a:txBody>
                  <a:tcPr/>
                </a:tc>
                <a:tc>
                  <a:txBody>
                    <a:bodyPr/>
                    <a:lstStyle/>
                    <a:p>
                      <a:pPr algn="just">
                        <a:lnSpc>
                          <a:spcPct val="107000"/>
                        </a:lnSpc>
                        <a:spcAft>
                          <a:spcPts val="0"/>
                        </a:spcAft>
                        <a:tabLst>
                          <a:tab pos="762000" algn="l"/>
                        </a:tabLst>
                      </a:pPr>
                      <a:r>
                        <a:rPr lang="en-GB" sz="800" dirty="0">
                          <a:effectLst/>
                          <a:latin typeface="Calibri" panose="020F0502020204030204" pitchFamily="34" charset="0"/>
                          <a:ea typeface="Calibri" panose="020F0502020204030204" pitchFamily="34" charset="0"/>
                          <a:cs typeface="Times New Roman" panose="02020603050405020304" pitchFamily="18" charset="0"/>
                        </a:rPr>
                        <a:t>Siri: </a:t>
                      </a:r>
                      <a:r>
                        <a:rPr lang="en-GB" sz="800" dirty="0">
                          <a:effectLst/>
                          <a:latin typeface="Calibri" panose="020F0502020204030204" pitchFamily="34" charset="0"/>
                          <a:ea typeface="Calibri" panose="020F0502020204030204" pitchFamily="34" charset="0"/>
                          <a:cs typeface="Calibri" panose="020F0502020204030204" pitchFamily="34" charset="0"/>
                        </a:rPr>
                        <a:t>“</a:t>
                      </a:r>
                      <a:r>
                        <a:rPr lang="en-GB" sz="800" dirty="0">
                          <a:effectLst/>
                          <a:latin typeface="Calibri" panose="020F0502020204030204" pitchFamily="34" charset="0"/>
                          <a:ea typeface="Calibri" panose="020F0502020204030204" pitchFamily="34" charset="0"/>
                          <a:cs typeface="Times New Roman" panose="02020603050405020304" pitchFamily="18" charset="0"/>
                        </a:rPr>
                        <a:t>Of which type? Field or General</a:t>
                      </a:r>
                      <a:r>
                        <a:rPr lang="en-GB" sz="800" dirty="0">
                          <a:effectLst/>
                          <a:latin typeface="Calibri" panose="020F0502020204030204" pitchFamily="34" charset="0"/>
                          <a:ea typeface="Calibri" panose="020F0502020204030204" pitchFamily="34" charset="0"/>
                          <a:cs typeface="Calibri" panose="020F0502020204030204" pitchFamily="34" charset="0"/>
                        </a:rPr>
                        <a:t>“</a:t>
                      </a:r>
                      <a:endParaRPr lang="de-DE" sz="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0"/>
                        </a:spcAft>
                        <a:tabLst>
                          <a:tab pos="762000" algn="l"/>
                        </a:tabLst>
                      </a:pPr>
                      <a:r>
                        <a:rPr lang="de-DE" sz="800" dirty="0">
                          <a:effectLst/>
                          <a:latin typeface="Calibri" panose="020F0502020204030204" pitchFamily="34" charset="0"/>
                          <a:ea typeface="Calibri" panose="020F0502020204030204" pitchFamily="34" charset="0"/>
                          <a:cs typeface="Calibri" panose="020F0502020204030204" pitchFamily="34" charset="0"/>
                        </a:rPr>
                        <a:t>User: </a:t>
                      </a:r>
                      <a:r>
                        <a:rPr lang="de-DE" sz="800" i="1" dirty="0">
                          <a:effectLst/>
                          <a:latin typeface="Calibri" panose="020F0502020204030204" pitchFamily="34" charset="0"/>
                          <a:ea typeface="Calibri" panose="020F0502020204030204" pitchFamily="34" charset="0"/>
                          <a:cs typeface="Calibri" panose="020F0502020204030204" pitchFamily="34" charset="0"/>
                        </a:rPr>
                        <a:t>“</a:t>
                      </a:r>
                      <a:r>
                        <a:rPr lang="de-DE" sz="800" i="1" dirty="0" err="1">
                          <a:effectLst/>
                          <a:latin typeface="Calibri" panose="020F0502020204030204" pitchFamily="34" charset="0"/>
                          <a:ea typeface="Calibri" panose="020F0502020204030204" pitchFamily="34" charset="0"/>
                          <a:cs typeface="Calibri" panose="020F0502020204030204" pitchFamily="34" charset="0"/>
                        </a:rPr>
                        <a:t>test</a:t>
                      </a:r>
                      <a:r>
                        <a:rPr lang="de-DE" sz="800" i="1" dirty="0">
                          <a:effectLst/>
                          <a:latin typeface="Calibri" panose="020F0502020204030204" pitchFamily="34" charset="0"/>
                          <a:ea typeface="Calibri" panose="020F0502020204030204" pitchFamily="34" charset="0"/>
                          <a:cs typeface="Calibri" panose="020F0502020204030204" pitchFamily="34" charset="0"/>
                        </a:rPr>
                        <a:t> </a:t>
                      </a:r>
                      <a:r>
                        <a:rPr lang="de-DE" sz="800" i="1" dirty="0" err="1">
                          <a:effectLst/>
                          <a:latin typeface="Calibri" panose="020F0502020204030204" pitchFamily="34" charset="0"/>
                          <a:ea typeface="Calibri" panose="020F0502020204030204" pitchFamily="34" charset="0"/>
                          <a:cs typeface="Calibri" panose="020F0502020204030204" pitchFamily="34" charset="0"/>
                        </a:rPr>
                        <a:t>field</a:t>
                      </a:r>
                      <a:r>
                        <a:rPr lang="de-DE" sz="800" i="1" dirty="0">
                          <a:effectLst/>
                          <a:latin typeface="Calibri" panose="020F0502020204030204" pitchFamily="34" charset="0"/>
                          <a:ea typeface="Calibri" panose="020F0502020204030204" pitchFamily="34" charset="0"/>
                          <a:cs typeface="Calibri" panose="020F0502020204030204" pitchFamily="34" charset="0"/>
                        </a:rPr>
                        <a:t>“</a:t>
                      </a:r>
                      <a:endParaRPr lang="de-DE" sz="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GB" sz="800" kern="1200" dirty="0">
                          <a:solidFill>
                            <a:schemeClr val="dk1"/>
                          </a:solidFill>
                          <a:effectLst/>
                          <a:latin typeface="+mn-lt"/>
                          <a:ea typeface="+mn-ea"/>
                          <a:cs typeface="+mn-cs"/>
                        </a:rPr>
                        <a:t>Siri should ask the field name again</a:t>
                      </a:r>
                      <a:endParaRPr lang="de-DE" sz="800" kern="1200" dirty="0">
                        <a:solidFill>
                          <a:schemeClr val="dk1"/>
                        </a:solidFill>
                        <a:effectLst/>
                        <a:latin typeface="+mn-lt"/>
                        <a:ea typeface="+mn-ea"/>
                        <a:cs typeface="+mn-cs"/>
                      </a:endParaRPr>
                    </a:p>
                    <a:p>
                      <a:r>
                        <a:rPr lang="en-GB" sz="800" kern="1200" dirty="0">
                          <a:solidFill>
                            <a:schemeClr val="dk1"/>
                          </a:solidFill>
                          <a:effectLst/>
                          <a:latin typeface="+mn-lt"/>
                          <a:ea typeface="+mn-ea"/>
                          <a:cs typeface="+mn-cs"/>
                        </a:rPr>
                        <a:t> </a:t>
                      </a:r>
                      <a:endParaRPr lang="de-DE" sz="800" kern="1200" dirty="0">
                        <a:solidFill>
                          <a:schemeClr val="dk1"/>
                        </a:solidFill>
                        <a:effectLst/>
                        <a:latin typeface="+mn-lt"/>
                        <a:ea typeface="+mn-ea"/>
                        <a:cs typeface="+mn-cs"/>
                      </a:endParaRPr>
                    </a:p>
                    <a:p>
                      <a:r>
                        <a:rPr lang="en-GB" sz="800" kern="1200" dirty="0">
                          <a:solidFill>
                            <a:schemeClr val="dk1"/>
                          </a:solidFill>
                          <a:effectLst/>
                          <a:latin typeface="+mn-lt"/>
                          <a:ea typeface="+mn-ea"/>
                          <a:cs typeface="+mn-cs"/>
                        </a:rPr>
                        <a:t>Siri: </a:t>
                      </a:r>
                      <a:r>
                        <a:rPr lang="en-GB" sz="800" i="1" kern="1200" dirty="0">
                          <a:solidFill>
                            <a:schemeClr val="dk1"/>
                          </a:solidFill>
                          <a:effectLst/>
                          <a:latin typeface="+mn-lt"/>
                          <a:ea typeface="+mn-ea"/>
                          <a:cs typeface="+mn-cs"/>
                        </a:rPr>
                        <a:t>“For which field? Potato or Tomato field?“</a:t>
                      </a:r>
                      <a:endParaRPr lang="de-DE" sz="800" kern="1200" dirty="0">
                        <a:solidFill>
                          <a:schemeClr val="dk1"/>
                        </a:solidFill>
                        <a:effectLst/>
                        <a:latin typeface="+mn-lt"/>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800" dirty="0">
                          <a:effectLst/>
                          <a:latin typeface="Calibri" panose="020F0502020204030204" pitchFamily="34" charset="0"/>
                          <a:ea typeface="Calibri" panose="020F0502020204030204" pitchFamily="34" charset="0"/>
                          <a:cs typeface="Calibri" panose="020F0502020204030204" pitchFamily="34" charset="0"/>
                        </a:rPr>
                        <a:t>As </a:t>
                      </a:r>
                      <a:r>
                        <a:rPr lang="de-DE" sz="800" dirty="0" err="1">
                          <a:effectLst/>
                          <a:latin typeface="Calibri" panose="020F0502020204030204" pitchFamily="34" charset="0"/>
                          <a:ea typeface="Calibri" panose="020F0502020204030204" pitchFamily="34" charset="0"/>
                          <a:cs typeface="Calibri" panose="020F0502020204030204" pitchFamily="34" charset="0"/>
                        </a:rPr>
                        <a:t>expected</a:t>
                      </a:r>
                      <a:endParaRPr lang="de-DE" sz="800" dirty="0">
                        <a:effectLst/>
                        <a:latin typeface="Calibri" panose="020F0502020204030204" pitchFamily="34" charset="0"/>
                        <a:ea typeface="Calibri" panose="020F0502020204030204" pitchFamily="34" charset="0"/>
                        <a:cs typeface="Times New Roman" panose="02020603050405020304" pitchFamily="18" charset="0"/>
                      </a:endParaRPr>
                    </a:p>
                    <a:p>
                      <a:pPr algn="ctr"/>
                      <a:endParaRPr lang="de-DE" sz="800" dirty="0"/>
                    </a:p>
                  </a:txBody>
                  <a:tcPr/>
                </a:tc>
                <a:tc>
                  <a:txBody>
                    <a:bodyPr/>
                    <a:lstStyle/>
                    <a:p>
                      <a:pPr algn="ctr"/>
                      <a:r>
                        <a:rPr lang="de-DE" sz="800" dirty="0"/>
                        <a:t>Pass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800" dirty="0"/>
                        <a:t>09-12-2019</a:t>
                      </a:r>
                    </a:p>
                    <a:p>
                      <a:pPr algn="ctr"/>
                      <a:endParaRPr lang="de-DE" sz="800" dirty="0"/>
                    </a:p>
                  </a:txBody>
                  <a:tcPr/>
                </a:tc>
                <a:extLst>
                  <a:ext uri="{0D108BD9-81ED-4DB2-BD59-A6C34878D82A}">
                    <a16:rowId xmlns:a16="http://schemas.microsoft.com/office/drawing/2014/main" xmlns="" val="3199041914"/>
                  </a:ext>
                </a:extLst>
              </a:tr>
              <a:tr h="452620">
                <a:tc>
                  <a:txBody>
                    <a:bodyPr/>
                    <a:lstStyle/>
                    <a:p>
                      <a:pPr marL="342900" lvl="0" indent="-342900">
                        <a:buFont typeface="+mj-lt"/>
                        <a:buAutoNum type="arabicPeriod"/>
                      </a:pPr>
                      <a:r>
                        <a:rPr lang="de-DE" sz="800" kern="1200" dirty="0">
                          <a:solidFill>
                            <a:schemeClr val="dk1"/>
                          </a:solidFill>
                          <a:effectLst/>
                          <a:latin typeface="+mn-lt"/>
                          <a:ea typeface="+mn-ea"/>
                          <a:cs typeface="+mn-cs"/>
                        </a:rPr>
                        <a:t>Connect JD Driver </a:t>
                      </a:r>
                      <a:r>
                        <a:rPr lang="de-DE" sz="800" kern="1200" dirty="0" err="1">
                          <a:solidFill>
                            <a:schemeClr val="dk1"/>
                          </a:solidFill>
                          <a:effectLst/>
                          <a:latin typeface="+mn-lt"/>
                          <a:ea typeface="+mn-ea"/>
                          <a:cs typeface="+mn-cs"/>
                        </a:rPr>
                        <a:t>with</a:t>
                      </a:r>
                      <a:r>
                        <a:rPr lang="de-DE" sz="800" kern="1200" dirty="0">
                          <a:solidFill>
                            <a:schemeClr val="dk1"/>
                          </a:solidFill>
                          <a:effectLst/>
                          <a:latin typeface="+mn-lt"/>
                          <a:ea typeface="+mn-ea"/>
                          <a:cs typeface="+mn-cs"/>
                        </a:rPr>
                        <a:t> </a:t>
                      </a:r>
                      <a:r>
                        <a:rPr lang="de-DE" sz="800" kern="1200" dirty="0" err="1">
                          <a:solidFill>
                            <a:schemeClr val="dk1"/>
                          </a:solidFill>
                          <a:effectLst/>
                          <a:latin typeface="+mn-lt"/>
                          <a:ea typeface="+mn-ea"/>
                          <a:cs typeface="+mn-cs"/>
                        </a:rPr>
                        <a:t>car</a:t>
                      </a:r>
                      <a:endParaRPr lang="de-DE" sz="800" kern="1200" dirty="0">
                        <a:solidFill>
                          <a:schemeClr val="dk1"/>
                        </a:solidFill>
                        <a:effectLst/>
                        <a:latin typeface="+mn-lt"/>
                        <a:ea typeface="+mn-ea"/>
                        <a:cs typeface="+mn-cs"/>
                      </a:endParaRPr>
                    </a:p>
                    <a:p>
                      <a:pPr marL="342900" lvl="0" indent="-342900">
                        <a:buFont typeface="+mj-lt"/>
                        <a:buAutoNum type="arabicPeriod"/>
                      </a:pPr>
                      <a:r>
                        <a:rPr lang="en-GB" sz="800" kern="1200" dirty="0">
                          <a:solidFill>
                            <a:schemeClr val="dk1"/>
                          </a:solidFill>
                          <a:effectLst/>
                          <a:latin typeface="+mn-lt"/>
                          <a:ea typeface="+mn-ea"/>
                          <a:cs typeface="+mn-cs"/>
                        </a:rPr>
                        <a:t>Voice command for taking  note on specific field.</a:t>
                      </a:r>
                      <a:endParaRPr lang="de-DE" sz="800" kern="1200" dirty="0">
                        <a:solidFill>
                          <a:schemeClr val="dk1"/>
                        </a:solidFill>
                        <a:effectLst/>
                        <a:latin typeface="+mn-lt"/>
                        <a:ea typeface="+mn-ea"/>
                        <a:cs typeface="+mn-cs"/>
                      </a:endParaRPr>
                    </a:p>
                  </a:txBody>
                  <a:tcPr/>
                </a:tc>
                <a:tc>
                  <a:txBody>
                    <a:bodyPr/>
                    <a:lstStyle/>
                    <a:p>
                      <a:r>
                        <a:rPr lang="en-GB" sz="800" kern="1200" dirty="0">
                          <a:solidFill>
                            <a:schemeClr val="dk1"/>
                          </a:solidFill>
                          <a:effectLst/>
                          <a:latin typeface="+mn-lt"/>
                          <a:ea typeface="+mn-ea"/>
                          <a:cs typeface="+mn-cs"/>
                        </a:rPr>
                        <a:t>Siri: </a:t>
                      </a:r>
                      <a:r>
                        <a:rPr lang="en-GB" sz="800" i="1" kern="1200" dirty="0">
                          <a:solidFill>
                            <a:schemeClr val="dk1"/>
                          </a:solidFill>
                          <a:effectLst/>
                          <a:latin typeface="+mn-lt"/>
                          <a:ea typeface="+mn-ea"/>
                          <a:cs typeface="+mn-cs"/>
                        </a:rPr>
                        <a:t>“For which field? Potato field or Strawberry field?“</a:t>
                      </a:r>
                      <a:endParaRPr lang="de-DE" sz="800" kern="1200" dirty="0">
                        <a:solidFill>
                          <a:schemeClr val="dk1"/>
                        </a:solidFill>
                        <a:effectLst/>
                        <a:latin typeface="+mn-lt"/>
                        <a:ea typeface="+mn-ea"/>
                        <a:cs typeface="+mn-cs"/>
                      </a:endParaRPr>
                    </a:p>
                    <a:p>
                      <a:r>
                        <a:rPr lang="de-DE" sz="800" kern="1200" dirty="0">
                          <a:solidFill>
                            <a:schemeClr val="dk1"/>
                          </a:solidFill>
                          <a:effectLst/>
                          <a:latin typeface="+mn-lt"/>
                          <a:ea typeface="+mn-ea"/>
                          <a:cs typeface="+mn-cs"/>
                        </a:rPr>
                        <a:t>User: </a:t>
                      </a:r>
                      <a:r>
                        <a:rPr lang="de-DE" sz="800" i="1" kern="1200" dirty="0">
                          <a:solidFill>
                            <a:schemeClr val="dk1"/>
                          </a:solidFill>
                          <a:effectLst/>
                          <a:latin typeface="+mn-lt"/>
                          <a:ea typeface="+mn-ea"/>
                          <a:cs typeface="+mn-cs"/>
                        </a:rPr>
                        <a:t>“</a:t>
                      </a:r>
                      <a:r>
                        <a:rPr lang="de-DE" sz="800" i="1" kern="1200" dirty="0" err="1">
                          <a:solidFill>
                            <a:schemeClr val="dk1"/>
                          </a:solidFill>
                          <a:effectLst/>
                          <a:latin typeface="+mn-lt"/>
                          <a:ea typeface="+mn-ea"/>
                          <a:cs typeface="+mn-cs"/>
                        </a:rPr>
                        <a:t>Potato</a:t>
                      </a:r>
                      <a:r>
                        <a:rPr lang="de-DE" sz="800" i="1" kern="1200" dirty="0">
                          <a:solidFill>
                            <a:schemeClr val="dk1"/>
                          </a:solidFill>
                          <a:effectLst/>
                          <a:latin typeface="+mn-lt"/>
                          <a:ea typeface="+mn-ea"/>
                          <a:cs typeface="+mn-cs"/>
                        </a:rPr>
                        <a:t> </a:t>
                      </a:r>
                      <a:r>
                        <a:rPr lang="de-DE" sz="800" i="1" kern="1200" dirty="0" err="1">
                          <a:solidFill>
                            <a:schemeClr val="dk1"/>
                          </a:solidFill>
                          <a:effectLst/>
                          <a:latin typeface="+mn-lt"/>
                          <a:ea typeface="+mn-ea"/>
                          <a:cs typeface="+mn-cs"/>
                        </a:rPr>
                        <a:t>field</a:t>
                      </a:r>
                      <a:r>
                        <a:rPr lang="de-DE" sz="800" i="1" kern="1200" dirty="0">
                          <a:solidFill>
                            <a:schemeClr val="dk1"/>
                          </a:solidFill>
                          <a:effectLst/>
                          <a:latin typeface="+mn-lt"/>
                          <a:ea typeface="+mn-ea"/>
                          <a:cs typeface="+mn-cs"/>
                        </a:rPr>
                        <a:t>“</a:t>
                      </a:r>
                      <a:r>
                        <a:rPr lang="de-DE" sz="800" dirty="0">
                          <a:effectLst/>
                        </a:rPr>
                        <a:t> </a:t>
                      </a:r>
                      <a:endParaRPr lang="de-DE" sz="800" dirty="0"/>
                    </a:p>
                  </a:txBody>
                  <a:tcPr/>
                </a:tc>
                <a:tc>
                  <a:txBody>
                    <a:bodyPr/>
                    <a:lstStyle/>
                    <a:p>
                      <a:r>
                        <a:rPr lang="en-GB" sz="800" kern="1200" dirty="0">
                          <a:solidFill>
                            <a:schemeClr val="dk1"/>
                          </a:solidFill>
                          <a:effectLst/>
                          <a:latin typeface="+mn-lt"/>
                          <a:ea typeface="+mn-ea"/>
                          <a:cs typeface="+mn-cs"/>
                        </a:rPr>
                        <a:t>Siri: </a:t>
                      </a:r>
                      <a:r>
                        <a:rPr lang="en-GB" sz="800" i="1" kern="1200" dirty="0">
                          <a:solidFill>
                            <a:schemeClr val="dk1"/>
                          </a:solidFill>
                          <a:effectLst/>
                          <a:latin typeface="+mn-lt"/>
                          <a:ea typeface="+mn-ea"/>
                          <a:cs typeface="+mn-cs"/>
                        </a:rPr>
                        <a:t>“Ok, tell me your note“</a:t>
                      </a:r>
                      <a:r>
                        <a:rPr lang="de-DE" sz="800" dirty="0">
                          <a:effectLst/>
                        </a:rPr>
                        <a:t> </a:t>
                      </a:r>
                      <a:endParaRPr lang="de-DE" sz="8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800" dirty="0">
                          <a:effectLst/>
                          <a:latin typeface="Calibri" panose="020F0502020204030204" pitchFamily="34" charset="0"/>
                          <a:ea typeface="Calibri" panose="020F0502020204030204" pitchFamily="34" charset="0"/>
                          <a:cs typeface="Calibri" panose="020F0502020204030204" pitchFamily="34" charset="0"/>
                        </a:rPr>
                        <a:t>As </a:t>
                      </a:r>
                      <a:r>
                        <a:rPr lang="de-DE" sz="800" dirty="0" err="1">
                          <a:effectLst/>
                          <a:latin typeface="Calibri" panose="020F0502020204030204" pitchFamily="34" charset="0"/>
                          <a:ea typeface="Calibri" panose="020F0502020204030204" pitchFamily="34" charset="0"/>
                          <a:cs typeface="Calibri" panose="020F0502020204030204" pitchFamily="34" charset="0"/>
                        </a:rPr>
                        <a:t>expected</a:t>
                      </a:r>
                      <a:endParaRPr lang="de-DE" sz="800" dirty="0">
                        <a:effectLst/>
                        <a:latin typeface="Calibri" panose="020F0502020204030204" pitchFamily="34" charset="0"/>
                        <a:ea typeface="Calibri" panose="020F0502020204030204" pitchFamily="34" charset="0"/>
                        <a:cs typeface="Times New Roman" panose="02020603050405020304" pitchFamily="18" charset="0"/>
                      </a:endParaRPr>
                    </a:p>
                    <a:p>
                      <a:pPr algn="ctr"/>
                      <a:endParaRPr lang="de-DE" sz="800" dirty="0"/>
                    </a:p>
                  </a:txBody>
                  <a:tcPr/>
                </a:tc>
                <a:tc>
                  <a:txBody>
                    <a:bodyPr/>
                    <a:lstStyle/>
                    <a:p>
                      <a:pPr algn="ctr"/>
                      <a:r>
                        <a:rPr lang="de-DE" sz="800" dirty="0"/>
                        <a:t>Pass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800" dirty="0"/>
                        <a:t>09-12-2019</a:t>
                      </a:r>
                    </a:p>
                    <a:p>
                      <a:pPr algn="ctr"/>
                      <a:endParaRPr lang="de-DE" sz="800" dirty="0"/>
                    </a:p>
                  </a:txBody>
                  <a:tcPr/>
                </a:tc>
                <a:extLst>
                  <a:ext uri="{0D108BD9-81ED-4DB2-BD59-A6C34878D82A}">
                    <a16:rowId xmlns:a16="http://schemas.microsoft.com/office/drawing/2014/main" xmlns="" val="269380787"/>
                  </a:ext>
                </a:extLst>
              </a:tr>
              <a:tr h="452620">
                <a:tc>
                  <a:txBody>
                    <a:bodyPr/>
                    <a:lstStyle/>
                    <a:p>
                      <a:pPr marL="342900" lvl="0" indent="-342900">
                        <a:buFont typeface="+mj-lt"/>
                        <a:buAutoNum type="arabicPeriod"/>
                      </a:pPr>
                      <a:r>
                        <a:rPr lang="de-DE" sz="800" kern="1200" dirty="0">
                          <a:solidFill>
                            <a:schemeClr val="dk1"/>
                          </a:solidFill>
                          <a:effectLst/>
                          <a:latin typeface="+mn-lt"/>
                          <a:ea typeface="+mn-ea"/>
                          <a:cs typeface="+mn-cs"/>
                        </a:rPr>
                        <a:t>Connect JD Driver </a:t>
                      </a:r>
                      <a:r>
                        <a:rPr lang="de-DE" sz="800" kern="1200" dirty="0" err="1">
                          <a:solidFill>
                            <a:schemeClr val="dk1"/>
                          </a:solidFill>
                          <a:effectLst/>
                          <a:latin typeface="+mn-lt"/>
                          <a:ea typeface="+mn-ea"/>
                          <a:cs typeface="+mn-cs"/>
                        </a:rPr>
                        <a:t>with</a:t>
                      </a:r>
                      <a:r>
                        <a:rPr lang="de-DE" sz="800" kern="1200" dirty="0">
                          <a:solidFill>
                            <a:schemeClr val="dk1"/>
                          </a:solidFill>
                          <a:effectLst/>
                          <a:latin typeface="+mn-lt"/>
                          <a:ea typeface="+mn-ea"/>
                          <a:cs typeface="+mn-cs"/>
                        </a:rPr>
                        <a:t> </a:t>
                      </a:r>
                      <a:r>
                        <a:rPr lang="de-DE" sz="800" kern="1200" dirty="0" err="1">
                          <a:solidFill>
                            <a:schemeClr val="dk1"/>
                          </a:solidFill>
                          <a:effectLst/>
                          <a:latin typeface="+mn-lt"/>
                          <a:ea typeface="+mn-ea"/>
                          <a:cs typeface="+mn-cs"/>
                        </a:rPr>
                        <a:t>car</a:t>
                      </a:r>
                      <a:endParaRPr lang="de-DE" sz="800" kern="1200" dirty="0">
                        <a:solidFill>
                          <a:schemeClr val="dk1"/>
                        </a:solidFill>
                        <a:effectLst/>
                        <a:latin typeface="+mn-lt"/>
                        <a:ea typeface="+mn-ea"/>
                        <a:cs typeface="+mn-cs"/>
                      </a:endParaRPr>
                    </a:p>
                    <a:p>
                      <a:pPr marL="342900" lvl="0" indent="-342900">
                        <a:buFont typeface="+mj-lt"/>
                        <a:buAutoNum type="arabicPeriod"/>
                      </a:pPr>
                      <a:r>
                        <a:rPr lang="en-GB" sz="800" kern="1200" dirty="0">
                          <a:solidFill>
                            <a:schemeClr val="dk1"/>
                          </a:solidFill>
                          <a:effectLst/>
                          <a:latin typeface="+mn-lt"/>
                          <a:ea typeface="+mn-ea"/>
                          <a:cs typeface="+mn-cs"/>
                        </a:rPr>
                        <a:t>Voice command for taking  note on specific field.</a:t>
                      </a:r>
                      <a:endParaRPr lang="de-DE" sz="800" kern="1200" dirty="0">
                        <a:solidFill>
                          <a:schemeClr val="dk1"/>
                        </a:solidFill>
                        <a:effectLst/>
                        <a:latin typeface="+mn-lt"/>
                        <a:ea typeface="+mn-ea"/>
                        <a:cs typeface="+mn-cs"/>
                      </a:endParaRPr>
                    </a:p>
                  </a:txBody>
                  <a:tcPr/>
                </a:tc>
                <a:tc>
                  <a:txBody>
                    <a:bodyPr/>
                    <a:lstStyle/>
                    <a:p>
                      <a:r>
                        <a:rPr lang="en-GB" sz="800" kern="1200" dirty="0">
                          <a:solidFill>
                            <a:schemeClr val="dk1"/>
                          </a:solidFill>
                          <a:effectLst/>
                          <a:latin typeface="+mn-lt"/>
                          <a:ea typeface="+mn-ea"/>
                          <a:cs typeface="+mn-cs"/>
                        </a:rPr>
                        <a:t>Siri: </a:t>
                      </a:r>
                      <a:r>
                        <a:rPr lang="en-GB" sz="800" i="1" kern="1200" dirty="0">
                          <a:solidFill>
                            <a:schemeClr val="dk1"/>
                          </a:solidFill>
                          <a:effectLst/>
                          <a:latin typeface="+mn-lt"/>
                          <a:ea typeface="+mn-ea"/>
                          <a:cs typeface="+mn-cs"/>
                        </a:rPr>
                        <a:t>“Ok, tell me your note“</a:t>
                      </a:r>
                      <a:r>
                        <a:rPr lang="de-DE" sz="800" dirty="0">
                          <a:effectLst/>
                        </a:rPr>
                        <a:t> </a:t>
                      </a:r>
                      <a:endParaRPr lang="de-DE" sz="800" dirty="0"/>
                    </a:p>
                  </a:txBody>
                  <a:tcPr/>
                </a:tc>
                <a:tc>
                  <a:txBody>
                    <a:bodyPr/>
                    <a:lstStyle/>
                    <a:p>
                      <a:r>
                        <a:rPr lang="en-GB" sz="800" kern="1200" dirty="0">
                          <a:solidFill>
                            <a:schemeClr val="dk1"/>
                          </a:solidFill>
                          <a:effectLst/>
                          <a:latin typeface="+mn-lt"/>
                          <a:ea typeface="+mn-ea"/>
                          <a:cs typeface="+mn-cs"/>
                        </a:rPr>
                        <a:t>User: </a:t>
                      </a:r>
                      <a:r>
                        <a:rPr lang="en-GB" sz="800" i="1" kern="1200" dirty="0">
                          <a:solidFill>
                            <a:schemeClr val="dk1"/>
                          </a:solidFill>
                          <a:effectLst/>
                          <a:latin typeface="+mn-lt"/>
                          <a:ea typeface="+mn-ea"/>
                          <a:cs typeface="+mn-cs"/>
                        </a:rPr>
                        <a:t>“remove tractor from potato field“</a:t>
                      </a:r>
                      <a:endParaRPr lang="de-DE" sz="800" kern="1200" dirty="0">
                        <a:solidFill>
                          <a:schemeClr val="dk1"/>
                        </a:solidFill>
                        <a:effectLst/>
                        <a:latin typeface="+mn-lt"/>
                        <a:ea typeface="+mn-ea"/>
                        <a:cs typeface="+mn-cs"/>
                      </a:endParaRPr>
                    </a:p>
                    <a:p>
                      <a:r>
                        <a:rPr lang="en-GB" sz="800" kern="1200" dirty="0">
                          <a:solidFill>
                            <a:schemeClr val="dk1"/>
                          </a:solidFill>
                          <a:effectLst/>
                          <a:latin typeface="+mn-lt"/>
                          <a:ea typeface="+mn-ea"/>
                          <a:cs typeface="+mn-cs"/>
                        </a:rPr>
                        <a:t> </a:t>
                      </a:r>
                      <a:endParaRPr lang="de-DE" sz="800" kern="1200" dirty="0">
                        <a:solidFill>
                          <a:schemeClr val="dk1"/>
                        </a:solidFill>
                        <a:effectLst/>
                        <a:latin typeface="+mn-lt"/>
                        <a:ea typeface="+mn-ea"/>
                        <a:cs typeface="+mn-cs"/>
                      </a:endParaRPr>
                    </a:p>
                    <a:p>
                      <a:r>
                        <a:rPr lang="en-GB" sz="800" kern="1200" dirty="0">
                          <a:solidFill>
                            <a:schemeClr val="dk1"/>
                          </a:solidFill>
                          <a:effectLst/>
                          <a:latin typeface="+mn-lt"/>
                          <a:ea typeface="+mn-ea"/>
                          <a:cs typeface="+mn-cs"/>
                        </a:rPr>
                        <a:t>Siri should repeat the note and save it.</a:t>
                      </a:r>
                      <a:r>
                        <a:rPr lang="de-DE" sz="800" dirty="0">
                          <a:effectLst/>
                        </a:rPr>
                        <a:t> </a:t>
                      </a:r>
                      <a:endParaRPr lang="de-DE" sz="8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800" dirty="0">
                          <a:effectLst/>
                          <a:latin typeface="Calibri" panose="020F0502020204030204" pitchFamily="34" charset="0"/>
                          <a:ea typeface="Calibri" panose="020F0502020204030204" pitchFamily="34" charset="0"/>
                          <a:cs typeface="Calibri" panose="020F0502020204030204" pitchFamily="34" charset="0"/>
                        </a:rPr>
                        <a:t>As </a:t>
                      </a:r>
                      <a:r>
                        <a:rPr lang="de-DE" sz="800" dirty="0" err="1">
                          <a:effectLst/>
                          <a:latin typeface="Calibri" panose="020F0502020204030204" pitchFamily="34" charset="0"/>
                          <a:ea typeface="Calibri" panose="020F0502020204030204" pitchFamily="34" charset="0"/>
                          <a:cs typeface="Calibri" panose="020F0502020204030204" pitchFamily="34" charset="0"/>
                        </a:rPr>
                        <a:t>expected</a:t>
                      </a:r>
                      <a:endParaRPr lang="de-DE" sz="800" dirty="0">
                        <a:effectLst/>
                        <a:latin typeface="Calibri" panose="020F0502020204030204" pitchFamily="34" charset="0"/>
                        <a:ea typeface="Calibri" panose="020F0502020204030204" pitchFamily="34" charset="0"/>
                        <a:cs typeface="Times New Roman" panose="02020603050405020304" pitchFamily="18" charset="0"/>
                      </a:endParaRPr>
                    </a:p>
                    <a:p>
                      <a:pPr algn="ctr"/>
                      <a:endParaRPr lang="de-DE" sz="800" dirty="0"/>
                    </a:p>
                  </a:txBody>
                  <a:tcPr/>
                </a:tc>
                <a:tc>
                  <a:txBody>
                    <a:bodyPr/>
                    <a:lstStyle/>
                    <a:p>
                      <a:pPr algn="ctr"/>
                      <a:r>
                        <a:rPr lang="de-DE" sz="800" dirty="0"/>
                        <a:t>Pass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800" dirty="0"/>
                        <a:t>09-12-2019</a:t>
                      </a:r>
                    </a:p>
                    <a:p>
                      <a:pPr algn="ctr"/>
                      <a:endParaRPr lang="de-DE" sz="800" dirty="0"/>
                    </a:p>
                  </a:txBody>
                  <a:tcPr/>
                </a:tc>
                <a:extLst>
                  <a:ext uri="{0D108BD9-81ED-4DB2-BD59-A6C34878D82A}">
                    <a16:rowId xmlns:a16="http://schemas.microsoft.com/office/drawing/2014/main" xmlns="" val="3344870264"/>
                  </a:ext>
                </a:extLst>
              </a:tr>
              <a:tr h="452620">
                <a:tc>
                  <a:txBody>
                    <a:bodyPr/>
                    <a:lstStyle/>
                    <a:p>
                      <a:pPr marL="342900" lvl="0" indent="-342900">
                        <a:buFont typeface="+mj-lt"/>
                        <a:buAutoNum type="arabicPeriod"/>
                      </a:pPr>
                      <a:r>
                        <a:rPr lang="de-DE" sz="800" kern="1200" dirty="0">
                          <a:solidFill>
                            <a:schemeClr val="dk1"/>
                          </a:solidFill>
                          <a:effectLst/>
                          <a:latin typeface="+mn-lt"/>
                          <a:ea typeface="+mn-ea"/>
                          <a:cs typeface="+mn-cs"/>
                        </a:rPr>
                        <a:t>Connect JD Driver </a:t>
                      </a:r>
                      <a:r>
                        <a:rPr lang="de-DE" sz="800" kern="1200" dirty="0" err="1">
                          <a:solidFill>
                            <a:schemeClr val="dk1"/>
                          </a:solidFill>
                          <a:effectLst/>
                          <a:latin typeface="+mn-lt"/>
                          <a:ea typeface="+mn-ea"/>
                          <a:cs typeface="+mn-cs"/>
                        </a:rPr>
                        <a:t>with</a:t>
                      </a:r>
                      <a:r>
                        <a:rPr lang="de-DE" sz="800" kern="1200" dirty="0">
                          <a:solidFill>
                            <a:schemeClr val="dk1"/>
                          </a:solidFill>
                          <a:effectLst/>
                          <a:latin typeface="+mn-lt"/>
                          <a:ea typeface="+mn-ea"/>
                          <a:cs typeface="+mn-cs"/>
                        </a:rPr>
                        <a:t> </a:t>
                      </a:r>
                      <a:r>
                        <a:rPr lang="de-DE" sz="800" kern="1200" dirty="0" err="1">
                          <a:solidFill>
                            <a:schemeClr val="dk1"/>
                          </a:solidFill>
                          <a:effectLst/>
                          <a:latin typeface="+mn-lt"/>
                          <a:ea typeface="+mn-ea"/>
                          <a:cs typeface="+mn-cs"/>
                        </a:rPr>
                        <a:t>car</a:t>
                      </a:r>
                      <a:endParaRPr lang="de-DE" sz="800" kern="1200" dirty="0">
                        <a:solidFill>
                          <a:schemeClr val="dk1"/>
                        </a:solidFill>
                        <a:effectLst/>
                        <a:latin typeface="+mn-lt"/>
                        <a:ea typeface="+mn-ea"/>
                        <a:cs typeface="+mn-cs"/>
                      </a:endParaRPr>
                    </a:p>
                    <a:p>
                      <a:pPr marL="342900" lvl="0" indent="-342900">
                        <a:buFont typeface="+mj-lt"/>
                        <a:buAutoNum type="arabicPeriod"/>
                      </a:pPr>
                      <a:r>
                        <a:rPr lang="en-GB" sz="800" kern="1200" dirty="0">
                          <a:solidFill>
                            <a:schemeClr val="dk1"/>
                          </a:solidFill>
                          <a:effectLst/>
                          <a:latin typeface="+mn-lt"/>
                          <a:ea typeface="+mn-ea"/>
                          <a:cs typeface="+mn-cs"/>
                        </a:rPr>
                        <a:t>Voice command for taking  note on specific field.</a:t>
                      </a:r>
                      <a:endParaRPr lang="de-DE" sz="800" kern="1200" dirty="0">
                        <a:solidFill>
                          <a:schemeClr val="dk1"/>
                        </a:solidFill>
                        <a:effectLst/>
                        <a:latin typeface="+mn-lt"/>
                        <a:ea typeface="+mn-ea"/>
                        <a:cs typeface="+mn-cs"/>
                      </a:endParaRPr>
                    </a:p>
                  </a:txBody>
                  <a:tcPr/>
                </a:tc>
                <a:tc>
                  <a:txBody>
                    <a:bodyPr/>
                    <a:lstStyle/>
                    <a:p>
                      <a:r>
                        <a:rPr lang="en-GB" sz="800" kern="1200" dirty="0">
                          <a:solidFill>
                            <a:schemeClr val="dk1"/>
                          </a:solidFill>
                          <a:effectLst/>
                          <a:latin typeface="+mn-lt"/>
                          <a:ea typeface="+mn-ea"/>
                          <a:cs typeface="+mn-cs"/>
                        </a:rPr>
                        <a:t>Siri: </a:t>
                      </a:r>
                      <a:r>
                        <a:rPr lang="en-GB" sz="800" i="1" kern="1200" dirty="0">
                          <a:solidFill>
                            <a:schemeClr val="dk1"/>
                          </a:solidFill>
                          <a:effectLst/>
                          <a:latin typeface="+mn-lt"/>
                          <a:ea typeface="+mn-ea"/>
                          <a:cs typeface="+mn-cs"/>
                        </a:rPr>
                        <a:t>“For which field? Potato field or Strawberry field?“</a:t>
                      </a:r>
                      <a:endParaRPr lang="de-DE" sz="800" kern="1200" dirty="0">
                        <a:solidFill>
                          <a:schemeClr val="dk1"/>
                        </a:solidFill>
                        <a:effectLst/>
                        <a:latin typeface="+mn-lt"/>
                        <a:ea typeface="+mn-ea"/>
                        <a:cs typeface="+mn-cs"/>
                      </a:endParaRPr>
                    </a:p>
                    <a:p>
                      <a:r>
                        <a:rPr lang="de-DE" sz="800" kern="1200" dirty="0">
                          <a:solidFill>
                            <a:schemeClr val="dk1"/>
                          </a:solidFill>
                          <a:effectLst/>
                          <a:latin typeface="+mn-lt"/>
                          <a:ea typeface="+mn-ea"/>
                          <a:cs typeface="+mn-cs"/>
                        </a:rPr>
                        <a:t>User: </a:t>
                      </a:r>
                      <a:r>
                        <a:rPr lang="de-DE" sz="800" i="1" kern="1200" dirty="0">
                          <a:solidFill>
                            <a:schemeClr val="dk1"/>
                          </a:solidFill>
                          <a:effectLst/>
                          <a:latin typeface="+mn-lt"/>
                          <a:ea typeface="+mn-ea"/>
                          <a:cs typeface="+mn-cs"/>
                        </a:rPr>
                        <a:t>“</a:t>
                      </a:r>
                      <a:r>
                        <a:rPr lang="de-DE" sz="800" i="1" kern="1200" dirty="0" err="1">
                          <a:solidFill>
                            <a:schemeClr val="dk1"/>
                          </a:solidFill>
                          <a:effectLst/>
                          <a:latin typeface="+mn-lt"/>
                          <a:ea typeface="+mn-ea"/>
                          <a:cs typeface="+mn-cs"/>
                        </a:rPr>
                        <a:t>any</a:t>
                      </a:r>
                      <a:r>
                        <a:rPr lang="de-DE" sz="800" i="1" kern="1200" dirty="0">
                          <a:solidFill>
                            <a:schemeClr val="dk1"/>
                          </a:solidFill>
                          <a:effectLst/>
                          <a:latin typeface="+mn-lt"/>
                          <a:ea typeface="+mn-ea"/>
                          <a:cs typeface="+mn-cs"/>
                        </a:rPr>
                        <a:t> </a:t>
                      </a:r>
                      <a:r>
                        <a:rPr lang="de-DE" sz="800" i="1" kern="1200" dirty="0" err="1">
                          <a:solidFill>
                            <a:schemeClr val="dk1"/>
                          </a:solidFill>
                          <a:effectLst/>
                          <a:latin typeface="+mn-lt"/>
                          <a:ea typeface="+mn-ea"/>
                          <a:cs typeface="+mn-cs"/>
                        </a:rPr>
                        <a:t>field</a:t>
                      </a:r>
                      <a:r>
                        <a:rPr lang="de-DE" sz="800" i="1" kern="1200" dirty="0">
                          <a:solidFill>
                            <a:schemeClr val="dk1"/>
                          </a:solidFill>
                          <a:effectLst/>
                          <a:latin typeface="+mn-lt"/>
                          <a:ea typeface="+mn-ea"/>
                          <a:cs typeface="+mn-cs"/>
                        </a:rPr>
                        <a:t>“</a:t>
                      </a:r>
                      <a:r>
                        <a:rPr lang="de-DE" sz="800" dirty="0">
                          <a:effectLst/>
                        </a:rPr>
                        <a:t> </a:t>
                      </a:r>
                      <a:endParaRPr lang="de-DE" sz="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800" kern="1200" dirty="0">
                          <a:solidFill>
                            <a:schemeClr val="dk1"/>
                          </a:solidFill>
                          <a:effectLst/>
                          <a:latin typeface="+mn-lt"/>
                          <a:ea typeface="+mn-ea"/>
                          <a:cs typeface="+mn-cs"/>
                        </a:rPr>
                        <a:t>Siri: </a:t>
                      </a:r>
                      <a:r>
                        <a:rPr lang="en-GB" sz="800" i="1" kern="1200" dirty="0">
                          <a:solidFill>
                            <a:schemeClr val="dk1"/>
                          </a:solidFill>
                          <a:effectLst/>
                          <a:latin typeface="+mn-lt"/>
                          <a:ea typeface="+mn-ea"/>
                          <a:cs typeface="+mn-cs"/>
                        </a:rPr>
                        <a:t>“For which field? Potato field or Strawberry field?“</a:t>
                      </a:r>
                      <a:endParaRPr lang="de-DE" sz="800" kern="1200" dirty="0">
                        <a:solidFill>
                          <a:schemeClr val="dk1"/>
                        </a:solidFill>
                        <a:effectLst/>
                        <a:latin typeface="+mn-lt"/>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800" dirty="0">
                          <a:effectLst/>
                          <a:latin typeface="Calibri" panose="020F0502020204030204" pitchFamily="34" charset="0"/>
                          <a:ea typeface="Calibri" panose="020F0502020204030204" pitchFamily="34" charset="0"/>
                          <a:cs typeface="Calibri" panose="020F0502020204030204" pitchFamily="34" charset="0"/>
                        </a:rPr>
                        <a:t>As </a:t>
                      </a:r>
                      <a:r>
                        <a:rPr lang="de-DE" sz="800" dirty="0" err="1">
                          <a:effectLst/>
                          <a:latin typeface="Calibri" panose="020F0502020204030204" pitchFamily="34" charset="0"/>
                          <a:ea typeface="Calibri" panose="020F0502020204030204" pitchFamily="34" charset="0"/>
                          <a:cs typeface="Calibri" panose="020F0502020204030204" pitchFamily="34" charset="0"/>
                        </a:rPr>
                        <a:t>expected</a:t>
                      </a:r>
                      <a:endParaRPr lang="de-DE" sz="800" dirty="0">
                        <a:effectLst/>
                        <a:latin typeface="Calibri" panose="020F0502020204030204" pitchFamily="34" charset="0"/>
                        <a:ea typeface="Calibri" panose="020F0502020204030204" pitchFamily="34" charset="0"/>
                        <a:cs typeface="Times New Roman" panose="02020603050405020304" pitchFamily="18" charset="0"/>
                      </a:endParaRPr>
                    </a:p>
                    <a:p>
                      <a:pPr algn="ctr"/>
                      <a:endParaRPr lang="de-DE" sz="800" dirty="0"/>
                    </a:p>
                  </a:txBody>
                  <a:tcPr/>
                </a:tc>
                <a:tc>
                  <a:txBody>
                    <a:bodyPr/>
                    <a:lstStyle/>
                    <a:p>
                      <a:pPr algn="ctr"/>
                      <a:r>
                        <a:rPr lang="de-DE" sz="800" dirty="0"/>
                        <a:t>Pass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800" dirty="0"/>
                        <a:t>09-12-2019</a:t>
                      </a:r>
                    </a:p>
                    <a:p>
                      <a:pPr algn="ctr"/>
                      <a:endParaRPr lang="de-DE" sz="800" dirty="0"/>
                    </a:p>
                  </a:txBody>
                  <a:tcPr/>
                </a:tc>
                <a:extLst>
                  <a:ext uri="{0D108BD9-81ED-4DB2-BD59-A6C34878D82A}">
                    <a16:rowId xmlns:a16="http://schemas.microsoft.com/office/drawing/2014/main" xmlns="" val="840188422"/>
                  </a:ext>
                </a:extLst>
              </a:tr>
              <a:tr h="452620">
                <a:tc>
                  <a:txBody>
                    <a:bodyPr/>
                    <a:lstStyle/>
                    <a:p>
                      <a:pPr marL="342900" lvl="0" indent="-342900">
                        <a:buFont typeface="+mj-lt"/>
                        <a:buAutoNum type="arabicPeriod"/>
                      </a:pPr>
                      <a:r>
                        <a:rPr lang="de-DE" sz="800" kern="1200" dirty="0">
                          <a:solidFill>
                            <a:schemeClr val="dk1"/>
                          </a:solidFill>
                          <a:effectLst/>
                          <a:latin typeface="+mn-lt"/>
                          <a:ea typeface="+mn-ea"/>
                          <a:cs typeface="+mn-cs"/>
                        </a:rPr>
                        <a:t>Connect JD Driver </a:t>
                      </a:r>
                      <a:r>
                        <a:rPr lang="de-DE" sz="800" kern="1200" dirty="0" err="1">
                          <a:solidFill>
                            <a:schemeClr val="dk1"/>
                          </a:solidFill>
                          <a:effectLst/>
                          <a:latin typeface="+mn-lt"/>
                          <a:ea typeface="+mn-ea"/>
                          <a:cs typeface="+mn-cs"/>
                        </a:rPr>
                        <a:t>with</a:t>
                      </a:r>
                      <a:r>
                        <a:rPr lang="de-DE" sz="800" kern="1200" dirty="0">
                          <a:solidFill>
                            <a:schemeClr val="dk1"/>
                          </a:solidFill>
                          <a:effectLst/>
                          <a:latin typeface="+mn-lt"/>
                          <a:ea typeface="+mn-ea"/>
                          <a:cs typeface="+mn-cs"/>
                        </a:rPr>
                        <a:t> </a:t>
                      </a:r>
                      <a:r>
                        <a:rPr lang="de-DE" sz="800" kern="1200" dirty="0" err="1">
                          <a:solidFill>
                            <a:schemeClr val="dk1"/>
                          </a:solidFill>
                          <a:effectLst/>
                          <a:latin typeface="+mn-lt"/>
                          <a:ea typeface="+mn-ea"/>
                          <a:cs typeface="+mn-cs"/>
                        </a:rPr>
                        <a:t>car</a:t>
                      </a:r>
                      <a:endParaRPr lang="de-DE" sz="800" kern="1200" dirty="0">
                        <a:solidFill>
                          <a:schemeClr val="dk1"/>
                        </a:solidFill>
                        <a:effectLst/>
                        <a:latin typeface="+mn-lt"/>
                        <a:ea typeface="+mn-ea"/>
                        <a:cs typeface="+mn-cs"/>
                      </a:endParaRPr>
                    </a:p>
                    <a:p>
                      <a:pPr marL="342900" lvl="0" indent="-342900">
                        <a:buFont typeface="+mj-lt"/>
                        <a:buAutoNum type="arabicPeriod"/>
                      </a:pPr>
                      <a:r>
                        <a:rPr lang="en-GB" sz="800" kern="1200" dirty="0">
                          <a:solidFill>
                            <a:schemeClr val="dk1"/>
                          </a:solidFill>
                          <a:effectLst/>
                          <a:latin typeface="+mn-lt"/>
                          <a:ea typeface="+mn-ea"/>
                          <a:cs typeface="+mn-cs"/>
                        </a:rPr>
                        <a:t>Voice command for taking  note on specific field.</a:t>
                      </a:r>
                      <a:endParaRPr lang="de-DE" sz="800" kern="1200" dirty="0">
                        <a:solidFill>
                          <a:schemeClr val="dk1"/>
                        </a:solidFill>
                        <a:effectLst/>
                        <a:latin typeface="+mn-lt"/>
                        <a:ea typeface="+mn-ea"/>
                        <a:cs typeface="+mn-cs"/>
                      </a:endParaRPr>
                    </a:p>
                  </a:txBody>
                  <a:tcPr/>
                </a:tc>
                <a:tc>
                  <a:txBody>
                    <a:bodyPr/>
                    <a:lstStyle/>
                    <a:p>
                      <a:r>
                        <a:rPr lang="en-GB" sz="800" kern="1200" dirty="0">
                          <a:solidFill>
                            <a:schemeClr val="dk1"/>
                          </a:solidFill>
                          <a:effectLst/>
                          <a:latin typeface="+mn-lt"/>
                          <a:ea typeface="+mn-ea"/>
                          <a:cs typeface="+mn-cs"/>
                        </a:rPr>
                        <a:t>Siri: </a:t>
                      </a:r>
                      <a:r>
                        <a:rPr lang="en-GB" sz="800" i="1" kern="1200" dirty="0">
                          <a:solidFill>
                            <a:schemeClr val="dk1"/>
                          </a:solidFill>
                          <a:effectLst/>
                          <a:latin typeface="+mn-lt"/>
                          <a:ea typeface="+mn-ea"/>
                          <a:cs typeface="+mn-cs"/>
                        </a:rPr>
                        <a:t>“Ok, tell me your note“</a:t>
                      </a:r>
                      <a:endParaRPr lang="de-DE" sz="800" kern="1200" dirty="0">
                        <a:solidFill>
                          <a:schemeClr val="dk1"/>
                        </a:solidFill>
                        <a:effectLst/>
                        <a:latin typeface="+mn-lt"/>
                        <a:ea typeface="+mn-ea"/>
                        <a:cs typeface="+mn-cs"/>
                      </a:endParaRPr>
                    </a:p>
                    <a:p>
                      <a:r>
                        <a:rPr lang="en-GB" sz="800" kern="1200" dirty="0">
                          <a:solidFill>
                            <a:schemeClr val="dk1"/>
                          </a:solidFill>
                          <a:effectLst/>
                          <a:latin typeface="+mn-lt"/>
                          <a:ea typeface="+mn-ea"/>
                          <a:cs typeface="+mn-cs"/>
                        </a:rPr>
                        <a:t>User: </a:t>
                      </a:r>
                      <a:r>
                        <a:rPr lang="en-GB" sz="800" i="1" kern="1200" dirty="0">
                          <a:solidFill>
                            <a:schemeClr val="dk1"/>
                          </a:solidFill>
                          <a:effectLst/>
                          <a:latin typeface="+mn-lt"/>
                          <a:ea typeface="+mn-ea"/>
                          <a:cs typeface="+mn-cs"/>
                        </a:rPr>
                        <a:t>“remove tractor from potato field“</a:t>
                      </a:r>
                      <a:r>
                        <a:rPr lang="de-DE" sz="800" dirty="0">
                          <a:effectLst/>
                        </a:rPr>
                        <a:t> </a:t>
                      </a:r>
                      <a:endParaRPr lang="de-DE" sz="800" dirty="0"/>
                    </a:p>
                  </a:txBody>
                  <a:tcPr/>
                </a:tc>
                <a:tc>
                  <a:txBody>
                    <a:bodyPr/>
                    <a:lstStyle/>
                    <a:p>
                      <a:pPr algn="just">
                        <a:lnSpc>
                          <a:spcPct val="107000"/>
                        </a:lnSpc>
                        <a:spcAft>
                          <a:spcPts val="0"/>
                        </a:spcAft>
                        <a:tabLst>
                          <a:tab pos="762000" algn="l"/>
                        </a:tabLst>
                      </a:pPr>
                      <a:r>
                        <a:rPr lang="en-GB" sz="800" kern="1200" dirty="0">
                          <a:solidFill>
                            <a:schemeClr val="dk1"/>
                          </a:solidFill>
                          <a:effectLst/>
                          <a:latin typeface="+mn-lt"/>
                          <a:ea typeface="+mn-ea"/>
                          <a:cs typeface="+mn-cs"/>
                        </a:rPr>
                        <a:t>Siri: “You said ´</a:t>
                      </a:r>
                      <a:r>
                        <a:rPr lang="en-GB" sz="800" i="1" kern="1200" dirty="0">
                          <a:solidFill>
                            <a:schemeClr val="dk1"/>
                          </a:solidFill>
                          <a:effectLst/>
                          <a:latin typeface="+mn-lt"/>
                          <a:ea typeface="+mn-ea"/>
                          <a:cs typeface="+mn-cs"/>
                        </a:rPr>
                        <a:t>remove tractor from potato field´, Do you want to save it? </a:t>
                      </a:r>
                      <a:r>
                        <a:rPr lang="en-GB" sz="800" kern="1200" dirty="0">
                          <a:solidFill>
                            <a:schemeClr val="dk1"/>
                          </a:solidFill>
                          <a:effectLst/>
                          <a:latin typeface="+mn-lt"/>
                          <a:ea typeface="+mn-ea"/>
                          <a:cs typeface="+mn-cs"/>
                        </a:rPr>
                        <a:t>”</a:t>
                      </a:r>
                      <a:r>
                        <a:rPr lang="de-DE" sz="800" dirty="0">
                          <a:effectLst/>
                        </a:rPr>
                        <a:t> </a:t>
                      </a:r>
                      <a:endParaRPr lang="de-DE" sz="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800" dirty="0">
                          <a:effectLst/>
                          <a:latin typeface="Calibri" panose="020F0502020204030204" pitchFamily="34" charset="0"/>
                          <a:ea typeface="Calibri" panose="020F0502020204030204" pitchFamily="34" charset="0"/>
                          <a:cs typeface="Calibri" panose="020F0502020204030204" pitchFamily="34" charset="0"/>
                        </a:rPr>
                        <a:t>As </a:t>
                      </a:r>
                      <a:r>
                        <a:rPr lang="de-DE" sz="800" dirty="0" err="1">
                          <a:effectLst/>
                          <a:latin typeface="Calibri" panose="020F0502020204030204" pitchFamily="34" charset="0"/>
                          <a:ea typeface="Calibri" panose="020F0502020204030204" pitchFamily="34" charset="0"/>
                          <a:cs typeface="Calibri" panose="020F0502020204030204" pitchFamily="34" charset="0"/>
                        </a:rPr>
                        <a:t>expected</a:t>
                      </a:r>
                      <a:endParaRPr lang="de-DE" sz="800" dirty="0">
                        <a:effectLst/>
                        <a:latin typeface="Calibri" panose="020F0502020204030204" pitchFamily="34" charset="0"/>
                        <a:ea typeface="Calibri" panose="020F0502020204030204" pitchFamily="34" charset="0"/>
                        <a:cs typeface="Times New Roman" panose="02020603050405020304" pitchFamily="18" charset="0"/>
                      </a:endParaRPr>
                    </a:p>
                    <a:p>
                      <a:pPr algn="ctr"/>
                      <a:endParaRPr lang="de-DE" sz="800" dirty="0"/>
                    </a:p>
                  </a:txBody>
                  <a:tcPr/>
                </a:tc>
                <a:tc>
                  <a:txBody>
                    <a:bodyPr/>
                    <a:lstStyle/>
                    <a:p>
                      <a:pPr algn="ctr"/>
                      <a:r>
                        <a:rPr lang="de-DE" sz="800" dirty="0"/>
                        <a:t>Pass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800" dirty="0"/>
                        <a:t>09-12-2019</a:t>
                      </a:r>
                    </a:p>
                    <a:p>
                      <a:pPr algn="ctr"/>
                      <a:endParaRPr lang="de-DE" sz="800" dirty="0"/>
                    </a:p>
                  </a:txBody>
                  <a:tcPr/>
                </a:tc>
                <a:extLst>
                  <a:ext uri="{0D108BD9-81ED-4DB2-BD59-A6C34878D82A}">
                    <a16:rowId xmlns:a16="http://schemas.microsoft.com/office/drawing/2014/main" xmlns="" val="2899072555"/>
                  </a:ext>
                </a:extLst>
              </a:tr>
              <a:tr h="452620">
                <a:tc>
                  <a:txBody>
                    <a:bodyPr/>
                    <a:lstStyle/>
                    <a:p>
                      <a:pPr marL="342900" lvl="0" indent="-342900">
                        <a:buFont typeface="+mj-lt"/>
                        <a:buAutoNum type="arabicPeriod"/>
                      </a:pPr>
                      <a:r>
                        <a:rPr lang="de-DE" sz="800" kern="1200" dirty="0">
                          <a:solidFill>
                            <a:schemeClr val="dk1"/>
                          </a:solidFill>
                          <a:effectLst/>
                          <a:latin typeface="+mn-lt"/>
                          <a:ea typeface="+mn-ea"/>
                          <a:cs typeface="+mn-cs"/>
                        </a:rPr>
                        <a:t>Connect JD Driver </a:t>
                      </a:r>
                      <a:r>
                        <a:rPr lang="de-DE" sz="800" kern="1200" dirty="0" err="1">
                          <a:solidFill>
                            <a:schemeClr val="dk1"/>
                          </a:solidFill>
                          <a:effectLst/>
                          <a:latin typeface="+mn-lt"/>
                          <a:ea typeface="+mn-ea"/>
                          <a:cs typeface="+mn-cs"/>
                        </a:rPr>
                        <a:t>with</a:t>
                      </a:r>
                      <a:r>
                        <a:rPr lang="de-DE" sz="800" kern="1200" dirty="0">
                          <a:solidFill>
                            <a:schemeClr val="dk1"/>
                          </a:solidFill>
                          <a:effectLst/>
                          <a:latin typeface="+mn-lt"/>
                          <a:ea typeface="+mn-ea"/>
                          <a:cs typeface="+mn-cs"/>
                        </a:rPr>
                        <a:t> </a:t>
                      </a:r>
                      <a:r>
                        <a:rPr lang="de-DE" sz="800" kern="1200" dirty="0" err="1">
                          <a:solidFill>
                            <a:schemeClr val="dk1"/>
                          </a:solidFill>
                          <a:effectLst/>
                          <a:latin typeface="+mn-lt"/>
                          <a:ea typeface="+mn-ea"/>
                          <a:cs typeface="+mn-cs"/>
                        </a:rPr>
                        <a:t>car</a:t>
                      </a:r>
                      <a:endParaRPr lang="de-DE" sz="800" kern="1200" dirty="0">
                        <a:solidFill>
                          <a:schemeClr val="dk1"/>
                        </a:solidFill>
                        <a:effectLst/>
                        <a:latin typeface="+mn-lt"/>
                        <a:ea typeface="+mn-ea"/>
                        <a:cs typeface="+mn-cs"/>
                      </a:endParaRPr>
                    </a:p>
                    <a:p>
                      <a:pPr marL="342900" lvl="0" indent="-342900">
                        <a:buFont typeface="+mj-lt"/>
                        <a:buAutoNum type="arabicPeriod"/>
                      </a:pPr>
                      <a:r>
                        <a:rPr lang="en-GB" sz="800" kern="1200" dirty="0">
                          <a:solidFill>
                            <a:schemeClr val="dk1"/>
                          </a:solidFill>
                          <a:effectLst/>
                          <a:latin typeface="+mn-lt"/>
                          <a:ea typeface="+mn-ea"/>
                          <a:cs typeface="+mn-cs"/>
                        </a:rPr>
                        <a:t>Voice command for taking  note on specific field.</a:t>
                      </a:r>
                      <a:endParaRPr lang="de-DE" sz="800" kern="1200" dirty="0">
                        <a:solidFill>
                          <a:schemeClr val="dk1"/>
                        </a:solidFill>
                        <a:effectLst/>
                        <a:latin typeface="+mn-lt"/>
                        <a:ea typeface="+mn-ea"/>
                        <a:cs typeface="+mn-cs"/>
                      </a:endParaRPr>
                    </a:p>
                  </a:txBody>
                  <a:tcPr/>
                </a:tc>
                <a:tc>
                  <a:txBody>
                    <a:bodyPr/>
                    <a:lstStyle/>
                    <a:p>
                      <a:r>
                        <a:rPr lang="en-GB" sz="800" kern="1200" dirty="0">
                          <a:solidFill>
                            <a:schemeClr val="dk1"/>
                          </a:solidFill>
                          <a:effectLst/>
                          <a:latin typeface="+mn-lt"/>
                          <a:ea typeface="+mn-ea"/>
                          <a:cs typeface="+mn-cs"/>
                        </a:rPr>
                        <a:t>Siri: “You said ´</a:t>
                      </a:r>
                      <a:r>
                        <a:rPr lang="en-GB" sz="800" i="1" kern="1200" dirty="0">
                          <a:solidFill>
                            <a:schemeClr val="dk1"/>
                          </a:solidFill>
                          <a:effectLst/>
                          <a:latin typeface="+mn-lt"/>
                          <a:ea typeface="+mn-ea"/>
                          <a:cs typeface="+mn-cs"/>
                        </a:rPr>
                        <a:t>remove tractor from potato field´, Do you want to save it?</a:t>
                      </a:r>
                      <a:r>
                        <a:rPr lang="de-DE" sz="800" dirty="0">
                          <a:effectLst/>
                        </a:rPr>
                        <a:t> </a:t>
                      </a:r>
                      <a:endParaRPr lang="de-DE" sz="800" dirty="0"/>
                    </a:p>
                  </a:txBody>
                  <a:tcPr/>
                </a:tc>
                <a:tc>
                  <a:txBody>
                    <a:bodyPr/>
                    <a:lstStyle/>
                    <a:p>
                      <a:pPr algn="just">
                        <a:lnSpc>
                          <a:spcPct val="107000"/>
                        </a:lnSpc>
                        <a:spcAft>
                          <a:spcPts val="0"/>
                        </a:spcAft>
                        <a:tabLst>
                          <a:tab pos="762000" algn="l"/>
                        </a:tabLst>
                      </a:pPr>
                      <a:r>
                        <a:rPr lang="en-GB" sz="800" dirty="0">
                          <a:effectLst/>
                          <a:latin typeface="Calibri" panose="020F0502020204030204" pitchFamily="34" charset="0"/>
                          <a:ea typeface="Calibri" panose="020F0502020204030204" pitchFamily="34" charset="0"/>
                          <a:cs typeface="Calibri" panose="020F0502020204030204" pitchFamily="34" charset="0"/>
                        </a:rPr>
                        <a:t>User: </a:t>
                      </a:r>
                      <a:r>
                        <a:rPr lang="en-GB" sz="800" i="1" dirty="0">
                          <a:effectLst/>
                          <a:latin typeface="Calibri" panose="020F0502020204030204" pitchFamily="34" charset="0"/>
                          <a:ea typeface="Calibri" panose="020F0502020204030204" pitchFamily="34" charset="0"/>
                          <a:cs typeface="Calibri" panose="020F0502020204030204" pitchFamily="34" charset="0"/>
                        </a:rPr>
                        <a:t>“yes”</a:t>
                      </a:r>
                      <a:endParaRPr lang="de-DE" sz="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0"/>
                        </a:spcAft>
                        <a:tabLst>
                          <a:tab pos="762000" algn="l"/>
                        </a:tabLst>
                      </a:pPr>
                      <a:r>
                        <a:rPr lang="en-GB" sz="800" i="1" dirty="0">
                          <a:effectLst/>
                          <a:latin typeface="Calibri" panose="020F0502020204030204" pitchFamily="34" charset="0"/>
                          <a:ea typeface="Calibri" panose="020F0502020204030204" pitchFamily="34" charset="0"/>
                          <a:cs typeface="Calibri" panose="020F0502020204030204" pitchFamily="34" charset="0"/>
                        </a:rPr>
                        <a:t> </a:t>
                      </a:r>
                      <a:endParaRPr lang="de-DE" sz="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0"/>
                        </a:spcAft>
                        <a:tabLst>
                          <a:tab pos="762000" algn="l"/>
                        </a:tabLst>
                      </a:pPr>
                      <a:r>
                        <a:rPr lang="en-GB" sz="800" dirty="0">
                          <a:effectLst/>
                          <a:latin typeface="Calibri" panose="020F0502020204030204" pitchFamily="34" charset="0"/>
                          <a:ea typeface="Calibri" panose="020F0502020204030204" pitchFamily="34" charset="0"/>
                          <a:cs typeface="Calibri" panose="020F0502020204030204" pitchFamily="34" charset="0"/>
                        </a:rPr>
                        <a:t>Note is saved on JD Driver</a:t>
                      </a:r>
                      <a:endParaRPr lang="de-DE" sz="800" dirty="0">
                        <a:effectLst/>
                        <a:latin typeface="Calibri" panose="020F0502020204030204" pitchFamily="34" charset="0"/>
                        <a:ea typeface="Calibri" panose="020F0502020204030204" pitchFamily="34"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800" dirty="0">
                          <a:effectLst/>
                          <a:latin typeface="Calibri" panose="020F0502020204030204" pitchFamily="34" charset="0"/>
                          <a:ea typeface="Calibri" panose="020F0502020204030204" pitchFamily="34" charset="0"/>
                          <a:cs typeface="Calibri" panose="020F0502020204030204" pitchFamily="34" charset="0"/>
                        </a:rPr>
                        <a:t>As </a:t>
                      </a:r>
                      <a:r>
                        <a:rPr lang="de-DE" sz="800" dirty="0" err="1">
                          <a:effectLst/>
                          <a:latin typeface="Calibri" panose="020F0502020204030204" pitchFamily="34" charset="0"/>
                          <a:ea typeface="Calibri" panose="020F0502020204030204" pitchFamily="34" charset="0"/>
                          <a:cs typeface="Calibri" panose="020F0502020204030204" pitchFamily="34" charset="0"/>
                        </a:rPr>
                        <a:t>expected</a:t>
                      </a:r>
                      <a:endParaRPr lang="de-DE" sz="800" dirty="0">
                        <a:effectLst/>
                        <a:latin typeface="Calibri" panose="020F0502020204030204" pitchFamily="34" charset="0"/>
                        <a:ea typeface="Calibri" panose="020F0502020204030204" pitchFamily="34" charset="0"/>
                        <a:cs typeface="Times New Roman" panose="02020603050405020304" pitchFamily="18" charset="0"/>
                      </a:endParaRPr>
                    </a:p>
                    <a:p>
                      <a:pPr algn="ctr"/>
                      <a:endParaRPr lang="de-DE" sz="800" dirty="0"/>
                    </a:p>
                  </a:txBody>
                  <a:tcPr/>
                </a:tc>
                <a:tc>
                  <a:txBody>
                    <a:bodyPr/>
                    <a:lstStyle/>
                    <a:p>
                      <a:pPr algn="ctr"/>
                      <a:r>
                        <a:rPr lang="de-DE" sz="800" dirty="0"/>
                        <a:t>Pass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800" dirty="0"/>
                        <a:t>09-12-2019</a:t>
                      </a:r>
                    </a:p>
                    <a:p>
                      <a:pPr algn="ctr"/>
                      <a:endParaRPr lang="de-DE" sz="800" dirty="0"/>
                    </a:p>
                  </a:txBody>
                  <a:tcPr/>
                </a:tc>
                <a:extLst>
                  <a:ext uri="{0D108BD9-81ED-4DB2-BD59-A6C34878D82A}">
                    <a16:rowId xmlns:a16="http://schemas.microsoft.com/office/drawing/2014/main" xmlns="" val="4289475998"/>
                  </a:ext>
                </a:extLst>
              </a:tr>
            </a:tbl>
          </a:graphicData>
        </a:graphic>
      </p:graphicFrame>
      <p:sp>
        <p:nvSpPr>
          <p:cNvPr id="30" name="Pentagon 29">
            <a:extLst>
              <a:ext uri="{FF2B5EF4-FFF2-40B4-BE49-F238E27FC236}">
                <a16:creationId xmlns:a16="http://schemas.microsoft.com/office/drawing/2014/main" xmlns="" id="{5C090A93-810F-DE42-A93C-FB20369A44B8}"/>
              </a:ext>
            </a:extLst>
          </p:cNvPr>
          <p:cNvSpPr/>
          <p:nvPr/>
        </p:nvSpPr>
        <p:spPr>
          <a:xfrm>
            <a:off x="838199" y="5507051"/>
            <a:ext cx="1838091" cy="425785"/>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t>Saved note</a:t>
            </a:r>
            <a:endParaRPr lang="de-DE" sz="1200" dirty="0"/>
          </a:p>
        </p:txBody>
      </p:sp>
    </p:spTree>
    <p:extLst>
      <p:ext uri="{BB962C8B-B14F-4D97-AF65-F5344CB8AC3E}">
        <p14:creationId xmlns:p14="http://schemas.microsoft.com/office/powerpoint/2010/main" val="340154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447346"/>
            <a:ext cx="10515600" cy="624886"/>
          </a:xfrm>
        </p:spPr>
        <p:txBody>
          <a:bodyPr>
            <a:normAutofit/>
          </a:bodyPr>
          <a:lstStyle/>
          <a:p>
            <a:r>
              <a:rPr lang="en-US" sz="3100" b="1" dirty="0">
                <a:solidFill>
                  <a:srgbClr val="367C2B"/>
                </a:solidFill>
                <a:latin typeface="Helvetica Neue Condensed" charset="0"/>
                <a:ea typeface="Helvetica Neue Condensed" charset="0"/>
                <a:cs typeface="Helvetica Neue Condensed" charset="0"/>
              </a:rPr>
              <a:t>Quality Assurance &amp; Testing: </a:t>
            </a:r>
            <a:r>
              <a:rPr lang="en-US" sz="3600" b="1" dirty="0">
                <a:solidFill>
                  <a:srgbClr val="367C2B"/>
                </a:solidFill>
                <a:latin typeface="Helvetica Neue Condensed" charset="0"/>
                <a:ea typeface="Helvetica Neue Condensed" charset="0"/>
                <a:cs typeface="Helvetica Neue Condensed" charset="0"/>
              </a:rPr>
              <a:t>Summary</a:t>
            </a:r>
            <a:endParaRPr lang="en-US" sz="2900" b="1" dirty="0">
              <a:solidFill>
                <a:srgbClr val="367C2B"/>
              </a:solidFill>
              <a:latin typeface="Helvetica Neue Condensed" charset="0"/>
              <a:ea typeface="Helvetica Neue Condensed" charset="0"/>
              <a:cs typeface="Helvetica Neue Condensed" charset="0"/>
            </a:endParaRPr>
          </a:p>
        </p:txBody>
      </p:sp>
      <p:sp>
        <p:nvSpPr>
          <p:cNvPr id="7" name="Date Placeholder 6"/>
          <p:cNvSpPr>
            <a:spLocks noGrp="1"/>
          </p:cNvSpPr>
          <p:nvPr>
            <p:ph type="dt" sz="half" idx="10"/>
          </p:nvPr>
        </p:nvSpPr>
        <p:spPr/>
        <p:txBody>
          <a:bodyPr/>
          <a:lstStyle/>
          <a:p>
            <a:r>
              <a:rPr lang="en-US" dirty="0">
                <a:solidFill>
                  <a:schemeClr val="bg1">
                    <a:lumMod val="95000"/>
                  </a:schemeClr>
                </a:solidFill>
              </a:rPr>
              <a:t>19.12.2019</a:t>
            </a:r>
          </a:p>
        </p:txBody>
      </p:sp>
      <p:sp>
        <p:nvSpPr>
          <p:cNvPr id="4" name="Footer Placeholder 3"/>
          <p:cNvSpPr>
            <a:spLocks noGrp="1"/>
          </p:cNvSpPr>
          <p:nvPr>
            <p:ph type="ftr" sz="quarter" idx="11"/>
          </p:nvPr>
        </p:nvSpPr>
        <p:spPr/>
        <p:txBody>
          <a:bodyPr/>
          <a:lstStyle/>
          <a:p>
            <a:r>
              <a:rPr lang="en-US" dirty="0">
                <a:solidFill>
                  <a:schemeClr val="bg1">
                    <a:lumMod val="95000"/>
                  </a:schemeClr>
                </a:solidFill>
              </a:rPr>
              <a:t>Capstone Project 2019 – IOS team</a:t>
            </a:r>
          </a:p>
        </p:txBody>
      </p:sp>
      <p:sp>
        <p:nvSpPr>
          <p:cNvPr id="8" name="Slide Number Placeholder 7"/>
          <p:cNvSpPr>
            <a:spLocks noGrp="1"/>
          </p:cNvSpPr>
          <p:nvPr>
            <p:ph type="sldNum" sz="quarter" idx="12"/>
          </p:nvPr>
        </p:nvSpPr>
        <p:spPr/>
        <p:txBody>
          <a:bodyPr/>
          <a:lstStyle/>
          <a:p>
            <a:fld id="{887B9A8D-1C57-B84A-A36C-FA5B35E2101E}" type="slidenum">
              <a:rPr lang="en-US">
                <a:solidFill>
                  <a:schemeClr val="bg1">
                    <a:lumMod val="95000"/>
                  </a:schemeClr>
                </a:solidFill>
              </a:rPr>
              <a:t>22</a:t>
            </a:fld>
            <a:endParaRPr lang="en-US" dirty="0">
              <a:solidFill>
                <a:schemeClr val="bg1">
                  <a:lumMod val="95000"/>
                </a:schemeClr>
              </a:solidFill>
            </a:endParaRP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0" name="Content Placeholder 29">
            <a:extLst>
              <a:ext uri="{FF2B5EF4-FFF2-40B4-BE49-F238E27FC236}">
                <a16:creationId xmlns:a16="http://schemas.microsoft.com/office/drawing/2014/main" xmlns="" id="{6401C77E-5347-2349-8D89-DCCC4C3AFB2E}"/>
              </a:ext>
            </a:extLst>
          </p:cNvPr>
          <p:cNvGraphicFramePr>
            <a:graphicFrameLocks noGrp="1"/>
          </p:cNvGraphicFramePr>
          <p:nvPr>
            <p:ph idx="1"/>
            <p:extLst>
              <p:ext uri="{D42A27DB-BD31-4B8C-83A1-F6EECF244321}">
                <p14:modId xmlns:p14="http://schemas.microsoft.com/office/powerpoint/2010/main" val="603949695"/>
              </p:ext>
            </p:extLst>
          </p:nvPr>
        </p:nvGraphicFramePr>
        <p:xfrm>
          <a:off x="838200" y="1434430"/>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96248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34584"/>
            <a:ext cx="10515600" cy="1325563"/>
          </a:xfrm>
        </p:spPr>
        <p:txBody>
          <a:bodyPr/>
          <a:lstStyle/>
          <a:p>
            <a:pPr algn="ctr"/>
            <a:r>
              <a:rPr lang="en-US" b="1" dirty="0" smtClean="0">
                <a:solidFill>
                  <a:srgbClr val="367C2B"/>
                </a:solidFill>
                <a:latin typeface="Helvetica Neue Condensed" charset="0"/>
                <a:ea typeface="Helvetica Neue Condensed" charset="0"/>
                <a:cs typeface="Helvetica Neue Condensed" charset="0"/>
              </a:rPr>
              <a:t>User Interface/ User Experience</a:t>
            </a:r>
            <a:br>
              <a:rPr lang="en-US" b="1" dirty="0" smtClean="0">
                <a:solidFill>
                  <a:srgbClr val="367C2B"/>
                </a:solidFill>
                <a:latin typeface="Helvetica Neue Condensed" charset="0"/>
                <a:ea typeface="Helvetica Neue Condensed" charset="0"/>
                <a:cs typeface="Helvetica Neue Condensed" charset="0"/>
              </a:rPr>
            </a:br>
            <a:r>
              <a:rPr lang="en-US" b="1" dirty="0" smtClean="0">
                <a:solidFill>
                  <a:srgbClr val="367C2B"/>
                </a:solidFill>
                <a:latin typeface="Helvetica Neue Condensed" charset="0"/>
                <a:ea typeface="Helvetica Neue Condensed" charset="0"/>
                <a:cs typeface="Helvetica Neue Condensed" charset="0"/>
              </a:rPr>
              <a:t>CarPlay Documentation</a:t>
            </a:r>
            <a:endParaRPr lang="en-US" b="1" dirty="0">
              <a:solidFill>
                <a:srgbClr val="367C2B"/>
              </a:solidFill>
              <a:latin typeface="Helvetica Neue Condensed" charset="0"/>
              <a:ea typeface="Helvetica Neue Condensed" charset="0"/>
              <a:cs typeface="Helvetica Neue Condensed" charset="0"/>
            </a:endParaRP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dirty="0">
                <a:solidFill>
                  <a:schemeClr val="bg1">
                    <a:lumMod val="95000"/>
                  </a:schemeClr>
                </a:solidFill>
              </a:rPr>
              <a:t>19.12.2019</a:t>
            </a: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23</a:t>
            </a:fld>
            <a:endParaRPr lang="en-US" dirty="0">
              <a:solidFill>
                <a:schemeClr val="bg1">
                  <a:lumMod val="95000"/>
                </a:schemeClr>
              </a:solidFill>
            </a:endParaRPr>
          </a:p>
        </p:txBody>
      </p:sp>
      <p:pic>
        <p:nvPicPr>
          <p:cNvPr id="9" name="Content Placeholder 4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17134" y="286615"/>
            <a:ext cx="1073332" cy="1071564"/>
          </a:xfrm>
          <a:prstGeom prst="rect">
            <a:avLst/>
          </a:prstGeom>
        </p:spPr>
      </p:pic>
    </p:spTree>
    <p:extLst>
      <p:ext uri="{BB962C8B-B14F-4D97-AF65-F5344CB8AC3E}">
        <p14:creationId xmlns:p14="http://schemas.microsoft.com/office/powerpoint/2010/main" val="7010415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367C2B"/>
                </a:solidFill>
                <a:latin typeface="Helvetica Neue Condensed" charset="0"/>
                <a:ea typeface="Helvetica Neue Condensed" charset="0"/>
                <a:cs typeface="Helvetica Neue Condensed" charset="0"/>
              </a:rPr>
              <a:t>Introduction: CarPlay Navigation</a:t>
            </a:r>
            <a:endParaRPr lang="en-US" b="1" dirty="0">
              <a:solidFill>
                <a:srgbClr val="367C2B"/>
              </a:solidFill>
              <a:latin typeface="Helvetica Neue Condensed" charset="0"/>
              <a:ea typeface="Helvetica Neue Condensed" charset="0"/>
              <a:cs typeface="Helvetica Neue Condensed" charset="0"/>
            </a:endParaRP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dirty="0">
                <a:solidFill>
                  <a:schemeClr val="bg1">
                    <a:lumMod val="95000"/>
                  </a:schemeClr>
                </a:solidFill>
              </a:rPr>
              <a:t>19.12.2019</a:t>
            </a: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24</a:t>
            </a:fld>
            <a:endParaRPr lang="en-US" dirty="0">
              <a:solidFill>
                <a:schemeClr val="bg1">
                  <a:lumMod val="95000"/>
                </a:schemeClr>
              </a:solidFill>
            </a:endParaRPr>
          </a:p>
        </p:txBody>
      </p:sp>
      <p:sp>
        <p:nvSpPr>
          <p:cNvPr id="10" name="TextBox 9"/>
          <p:cNvSpPr txBox="1"/>
          <p:nvPr/>
        </p:nvSpPr>
        <p:spPr>
          <a:xfrm>
            <a:off x="1156854" y="2680617"/>
            <a:ext cx="9462655" cy="1477328"/>
          </a:xfrm>
          <a:prstGeom prst="rect">
            <a:avLst/>
          </a:prstGeom>
          <a:noFill/>
        </p:spPr>
        <p:txBody>
          <a:bodyPr wrap="square" rtlCol="0">
            <a:spAutoFit/>
          </a:bodyPr>
          <a:lstStyle/>
          <a:p>
            <a:pPr algn="ctr"/>
            <a:r>
              <a:rPr lang="en-US" dirty="0" smtClean="0">
                <a:latin typeface="Helvetica Neue"/>
              </a:rPr>
              <a:t>CarPlay </a:t>
            </a:r>
            <a:r>
              <a:rPr lang="en-US" dirty="0">
                <a:latin typeface="Helvetica Neue"/>
              </a:rPr>
              <a:t>navigation apps are designed to look and feel like your app on </a:t>
            </a:r>
            <a:r>
              <a:rPr lang="en-US" dirty="0" smtClean="0">
                <a:latin typeface="Helvetica Neue"/>
              </a:rPr>
              <a:t>iPhone </a:t>
            </a:r>
            <a:r>
              <a:rPr lang="en-US" dirty="0">
                <a:latin typeface="Helvetica Neue"/>
              </a:rPr>
              <a:t>with familiar UI </a:t>
            </a:r>
            <a:r>
              <a:rPr lang="en-US" dirty="0" smtClean="0">
                <a:latin typeface="Helvetica Neue"/>
              </a:rPr>
              <a:t>elements. </a:t>
            </a:r>
            <a:r>
              <a:rPr lang="en-GB" dirty="0" smtClean="0">
                <a:latin typeface="Helvetica Neue"/>
              </a:rPr>
              <a:t>Our application is optimized </a:t>
            </a:r>
            <a:r>
              <a:rPr lang="en-GB" dirty="0">
                <a:latin typeface="Helvetica Neue"/>
              </a:rPr>
              <a:t>for the driving environment </a:t>
            </a:r>
            <a:r>
              <a:rPr lang="en-GB" dirty="0" smtClean="0">
                <a:latin typeface="Helvetica Neue"/>
              </a:rPr>
              <a:t>with brief interactions without commanding </a:t>
            </a:r>
            <a:r>
              <a:rPr lang="en-GB" dirty="0">
                <a:latin typeface="Helvetica Neue"/>
              </a:rPr>
              <a:t>the driver’s </a:t>
            </a:r>
            <a:r>
              <a:rPr lang="en-GB" dirty="0" smtClean="0">
                <a:latin typeface="Helvetica Neue"/>
              </a:rPr>
              <a:t>attention and uses Siri interactions.</a:t>
            </a:r>
          </a:p>
          <a:p>
            <a:pPr algn="ctr"/>
            <a:r>
              <a:rPr lang="en-GB" dirty="0" smtClean="0">
                <a:latin typeface="Helvetica Neue"/>
              </a:rPr>
              <a:t>The on-screen </a:t>
            </a:r>
            <a:r>
              <a:rPr lang="en-GB" dirty="0">
                <a:latin typeface="Helvetica Neue"/>
              </a:rPr>
              <a:t>information is </a:t>
            </a:r>
            <a:r>
              <a:rPr lang="en-GB" dirty="0" smtClean="0">
                <a:latin typeface="Helvetica Neue"/>
              </a:rPr>
              <a:t>minimal and relevant. </a:t>
            </a:r>
          </a:p>
          <a:p>
            <a:pPr algn="ctr"/>
            <a:endParaRPr lang="de-DE" dirty="0">
              <a:latin typeface="Helvetica Neue"/>
            </a:endParaRPr>
          </a:p>
        </p:txBody>
      </p:sp>
      <p:pic>
        <p:nvPicPr>
          <p:cNvPr id="16" name="Content Placeholder 4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19509" y="619124"/>
            <a:ext cx="1073332" cy="1071564"/>
          </a:xfrm>
          <a:prstGeom prst="rect">
            <a:avLst/>
          </a:prstGeom>
        </p:spPr>
      </p:pic>
    </p:spTree>
    <p:extLst>
      <p:ext uri="{BB962C8B-B14F-4D97-AF65-F5344CB8AC3E}">
        <p14:creationId xmlns:p14="http://schemas.microsoft.com/office/powerpoint/2010/main" val="11843338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b="1" dirty="0">
                <a:solidFill>
                  <a:srgbClr val="367C2B"/>
                </a:solidFill>
                <a:latin typeface="Helvetica Neue Condensed" charset="0"/>
                <a:ea typeface="Helvetica Neue Condensed" charset="0"/>
                <a:cs typeface="Helvetica Neue Condensed" charset="0"/>
              </a:rPr>
              <a:t>CarPlay Navigation Guidelines Followed</a:t>
            </a: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dirty="0">
                <a:solidFill>
                  <a:schemeClr val="bg1">
                    <a:lumMod val="95000"/>
                  </a:schemeClr>
                </a:solidFill>
              </a:rPr>
              <a:t>19.12.2019</a:t>
            </a: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25</a:t>
            </a:fld>
            <a:endParaRPr lang="en-US" dirty="0">
              <a:solidFill>
                <a:schemeClr val="bg1">
                  <a:lumMod val="95000"/>
                </a:schemeClr>
              </a:solidFill>
            </a:endParaRPr>
          </a:p>
        </p:txBody>
      </p:sp>
      <p:grpSp>
        <p:nvGrpSpPr>
          <p:cNvPr id="12" name="Group 11"/>
          <p:cNvGrpSpPr/>
          <p:nvPr/>
        </p:nvGrpSpPr>
        <p:grpSpPr>
          <a:xfrm>
            <a:off x="692726" y="1858616"/>
            <a:ext cx="10322165" cy="572858"/>
            <a:chOff x="0" y="2059"/>
            <a:chExt cx="3785616" cy="990627"/>
          </a:xfrm>
        </p:grpSpPr>
        <p:sp>
          <p:nvSpPr>
            <p:cNvPr id="31" name="Rounded Rectangle 30"/>
            <p:cNvSpPr/>
            <p:nvPr/>
          </p:nvSpPr>
          <p:spPr>
            <a:xfrm>
              <a:off x="0" y="2059"/>
              <a:ext cx="3785616" cy="990627"/>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2" name="Rounded Rectangle 6"/>
            <p:cNvSpPr txBox="1"/>
            <p:nvPr/>
          </p:nvSpPr>
          <p:spPr>
            <a:xfrm>
              <a:off x="48358" y="50417"/>
              <a:ext cx="3688900" cy="89391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6680" tIns="53340" rIns="106680" bIns="53340" numCol="1" spcCol="1270" anchor="ctr" anchorCtr="0">
              <a:noAutofit/>
            </a:bodyPr>
            <a:lstStyle/>
            <a:p>
              <a:r>
                <a:rPr lang="en-US" b="1" dirty="0">
                  <a:latin typeface="Helvetica Neue" charset="0"/>
                  <a:ea typeface="Helvetica Neue" charset="0"/>
                  <a:cs typeface="Helvetica Neue" charset="0"/>
                </a:rPr>
                <a:t>The base view must be used exclusively to draw a map </a:t>
              </a:r>
              <a:endParaRPr lang="de-DE" b="1" dirty="0"/>
            </a:p>
          </p:txBody>
        </p:sp>
      </p:grpSp>
      <p:pic>
        <p:nvPicPr>
          <p:cNvPr id="36" name="Content Placeholder 4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36585" y="524704"/>
            <a:ext cx="1080945" cy="1071564"/>
          </a:xfrm>
          <a:prstGeom prst="rect">
            <a:avLst/>
          </a:prstGeom>
        </p:spPr>
      </p:pic>
      <p:sp>
        <p:nvSpPr>
          <p:cNvPr id="35" name="Rectangle 34"/>
          <p:cNvSpPr/>
          <p:nvPr/>
        </p:nvSpPr>
        <p:spPr>
          <a:xfrm>
            <a:off x="4691714" y="3450331"/>
            <a:ext cx="184731" cy="286232"/>
          </a:xfrm>
          <a:prstGeom prst="rect">
            <a:avLst/>
          </a:prstGeom>
        </p:spPr>
        <p:txBody>
          <a:bodyPr wrap="none">
            <a:spAutoFit/>
          </a:bodyPr>
          <a:lstStyle/>
          <a:p>
            <a:pPr marL="0" lvl="1" defTabSz="711200">
              <a:lnSpc>
                <a:spcPct val="90000"/>
              </a:lnSpc>
              <a:spcBef>
                <a:spcPct val="0"/>
              </a:spcBef>
              <a:spcAft>
                <a:spcPct val="15000"/>
              </a:spcAft>
            </a:pPr>
            <a:endParaRPr lang="en-US" sz="1400" dirty="0">
              <a:solidFill>
                <a:srgbClr val="367C2B"/>
              </a:solidFill>
              <a:latin typeface="Helvetica Neue" charset="0"/>
              <a:ea typeface="Helvetica Neue" charset="0"/>
              <a:cs typeface="Helvetica Neue" charset="0"/>
            </a:endParaRPr>
          </a:p>
        </p:txBody>
      </p:sp>
      <p:grpSp>
        <p:nvGrpSpPr>
          <p:cNvPr id="38" name="Group 37"/>
          <p:cNvGrpSpPr/>
          <p:nvPr/>
        </p:nvGrpSpPr>
        <p:grpSpPr>
          <a:xfrm>
            <a:off x="713269" y="2603211"/>
            <a:ext cx="10322165" cy="572858"/>
            <a:chOff x="0" y="2059"/>
            <a:chExt cx="3785616" cy="990627"/>
          </a:xfrm>
        </p:grpSpPr>
        <p:sp>
          <p:nvSpPr>
            <p:cNvPr id="39" name="Rounded Rectangle 38"/>
            <p:cNvSpPr/>
            <p:nvPr/>
          </p:nvSpPr>
          <p:spPr>
            <a:xfrm>
              <a:off x="0" y="2059"/>
              <a:ext cx="3785616" cy="990627"/>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0" name="Rounded Rectangle 6"/>
            <p:cNvSpPr txBox="1"/>
            <p:nvPr/>
          </p:nvSpPr>
          <p:spPr>
            <a:xfrm>
              <a:off x="48358" y="50417"/>
              <a:ext cx="3688900" cy="89391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6680" tIns="53340" rIns="106680" bIns="53340" numCol="1" spcCol="1270" anchor="ctr" anchorCtr="0">
              <a:noAutofit/>
            </a:bodyPr>
            <a:lstStyle/>
            <a:p>
              <a:r>
                <a:rPr lang="en-US" b="1" dirty="0">
                  <a:latin typeface="Helvetica Neue" charset="0"/>
                  <a:ea typeface="Helvetica Neue" charset="0"/>
                  <a:cs typeface="Helvetica Neue" charset="0"/>
                </a:rPr>
                <a:t>Do not instruct the user to perform tasks on iPhone</a:t>
              </a:r>
              <a:endParaRPr lang="de-DE" dirty="0"/>
            </a:p>
          </p:txBody>
        </p:sp>
      </p:grpSp>
      <p:grpSp>
        <p:nvGrpSpPr>
          <p:cNvPr id="41" name="Group 40"/>
          <p:cNvGrpSpPr/>
          <p:nvPr/>
        </p:nvGrpSpPr>
        <p:grpSpPr>
          <a:xfrm>
            <a:off x="713268" y="4071131"/>
            <a:ext cx="10322165" cy="572858"/>
            <a:chOff x="0" y="2059"/>
            <a:chExt cx="3785616" cy="990627"/>
          </a:xfrm>
        </p:grpSpPr>
        <p:sp>
          <p:nvSpPr>
            <p:cNvPr id="42" name="Rounded Rectangle 41"/>
            <p:cNvSpPr/>
            <p:nvPr/>
          </p:nvSpPr>
          <p:spPr>
            <a:xfrm>
              <a:off x="0" y="2059"/>
              <a:ext cx="3785616" cy="990627"/>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3" name="Rounded Rectangle 6"/>
            <p:cNvSpPr txBox="1"/>
            <p:nvPr/>
          </p:nvSpPr>
          <p:spPr>
            <a:xfrm>
              <a:off x="48358" y="50417"/>
              <a:ext cx="3688900" cy="89391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6680" tIns="53340" rIns="106680" bIns="53340" numCol="1" spcCol="1270" anchor="ctr" anchorCtr="0">
              <a:noAutofit/>
            </a:bodyPr>
            <a:lstStyle/>
            <a:p>
              <a:r>
                <a:rPr lang="en-US" b="1" dirty="0">
                  <a:latin typeface="Helvetica Neue" charset="0"/>
                  <a:ea typeface="Helvetica Neue" charset="0"/>
                  <a:cs typeface="Helvetica Neue" charset="0"/>
                </a:rPr>
                <a:t>Immediately terminate route guidance when requested</a:t>
              </a:r>
              <a:endParaRPr lang="de-DE" dirty="0"/>
            </a:p>
          </p:txBody>
        </p:sp>
      </p:grpSp>
      <p:grpSp>
        <p:nvGrpSpPr>
          <p:cNvPr id="44" name="Group 43"/>
          <p:cNvGrpSpPr/>
          <p:nvPr/>
        </p:nvGrpSpPr>
        <p:grpSpPr>
          <a:xfrm>
            <a:off x="692725" y="4814354"/>
            <a:ext cx="10322165" cy="572858"/>
            <a:chOff x="0" y="2059"/>
            <a:chExt cx="3785616" cy="990627"/>
          </a:xfrm>
        </p:grpSpPr>
        <p:sp>
          <p:nvSpPr>
            <p:cNvPr id="45" name="Rounded Rectangle 44"/>
            <p:cNvSpPr/>
            <p:nvPr/>
          </p:nvSpPr>
          <p:spPr>
            <a:xfrm>
              <a:off x="0" y="2059"/>
              <a:ext cx="3785616" cy="990627"/>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6" name="Rounded Rectangle 6"/>
            <p:cNvSpPr txBox="1"/>
            <p:nvPr/>
          </p:nvSpPr>
          <p:spPr>
            <a:xfrm>
              <a:off x="48358" y="50417"/>
              <a:ext cx="3688900" cy="89391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6680" tIns="53340" rIns="106680" bIns="53340" numCol="1" spcCol="1270" anchor="ctr" anchorCtr="0">
              <a:noAutofit/>
            </a:bodyPr>
            <a:lstStyle/>
            <a:p>
              <a:r>
                <a:rPr lang="en-US" b="1" dirty="0">
                  <a:latin typeface="Helvetica Neue" charset="0"/>
                  <a:ea typeface="Helvetica Neue" charset="0"/>
                  <a:cs typeface="Helvetica Neue" charset="0"/>
                </a:rPr>
                <a:t>Supported countries</a:t>
              </a:r>
              <a:endParaRPr lang="de-DE" dirty="0"/>
            </a:p>
          </p:txBody>
        </p:sp>
      </p:grpSp>
      <p:grpSp>
        <p:nvGrpSpPr>
          <p:cNvPr id="47" name="Group 46"/>
          <p:cNvGrpSpPr/>
          <p:nvPr/>
        </p:nvGrpSpPr>
        <p:grpSpPr>
          <a:xfrm>
            <a:off x="713269" y="3309759"/>
            <a:ext cx="10322165" cy="572858"/>
            <a:chOff x="0" y="2059"/>
            <a:chExt cx="3785616" cy="990627"/>
          </a:xfrm>
        </p:grpSpPr>
        <p:sp>
          <p:nvSpPr>
            <p:cNvPr id="48" name="Rounded Rectangle 47"/>
            <p:cNvSpPr/>
            <p:nvPr/>
          </p:nvSpPr>
          <p:spPr>
            <a:xfrm>
              <a:off x="0" y="2059"/>
              <a:ext cx="3785616" cy="990627"/>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9" name="Rounded Rectangle 6"/>
            <p:cNvSpPr txBox="1"/>
            <p:nvPr/>
          </p:nvSpPr>
          <p:spPr>
            <a:xfrm>
              <a:off x="48358" y="50416"/>
              <a:ext cx="3688900" cy="89391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6680" tIns="53340" rIns="106680" bIns="53340" numCol="1" spcCol="1270" anchor="ctr" anchorCtr="0">
              <a:noAutofit/>
            </a:bodyPr>
            <a:lstStyle/>
            <a:p>
              <a:r>
                <a:rPr lang="en-US" b="1" dirty="0">
                  <a:latin typeface="Helvetica Neue" charset="0"/>
                  <a:ea typeface="Helvetica Neue" charset="0"/>
                  <a:cs typeface="Helvetica Neue" charset="0"/>
                </a:rPr>
                <a:t>Provide a way to enter panning mode</a:t>
              </a:r>
              <a:r>
                <a:rPr lang="en-US" dirty="0">
                  <a:latin typeface="Helvetica Neue" charset="0"/>
                  <a:ea typeface="Helvetica Neue" charset="0"/>
                  <a:cs typeface="Helvetica Neue" charset="0"/>
                </a:rPr>
                <a:t>. </a:t>
              </a:r>
              <a:endParaRPr lang="de-DE" dirty="0"/>
            </a:p>
          </p:txBody>
        </p:sp>
      </p:grpSp>
    </p:spTree>
    <p:extLst>
      <p:ext uri="{BB962C8B-B14F-4D97-AF65-F5344CB8AC3E}">
        <p14:creationId xmlns:p14="http://schemas.microsoft.com/office/powerpoint/2010/main" val="160947155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b="1" dirty="0">
                <a:solidFill>
                  <a:srgbClr val="367C2B"/>
                </a:solidFill>
                <a:latin typeface="Helvetica Neue Condensed" charset="0"/>
                <a:ea typeface="Helvetica Neue Condensed" charset="0"/>
                <a:cs typeface="Helvetica Neue Condensed" charset="0"/>
              </a:rPr>
              <a:t>CarPlay </a:t>
            </a:r>
            <a:r>
              <a:rPr lang="en-US" b="1" dirty="0" smtClean="0">
                <a:solidFill>
                  <a:srgbClr val="367C2B"/>
                </a:solidFill>
                <a:latin typeface="Helvetica Neue Condensed" charset="0"/>
                <a:ea typeface="Helvetica Neue Condensed" charset="0"/>
                <a:cs typeface="Helvetica Neue Condensed" charset="0"/>
              </a:rPr>
              <a:t>Siri </a:t>
            </a:r>
            <a:r>
              <a:rPr lang="en-US" b="1" dirty="0">
                <a:solidFill>
                  <a:srgbClr val="367C2B"/>
                </a:solidFill>
                <a:latin typeface="Helvetica Neue Condensed" charset="0"/>
                <a:ea typeface="Helvetica Neue Condensed" charset="0"/>
                <a:cs typeface="Helvetica Neue Condensed" charset="0"/>
              </a:rPr>
              <a:t>Guidelines Followed</a:t>
            </a: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dirty="0">
                <a:solidFill>
                  <a:schemeClr val="bg1">
                    <a:lumMod val="95000"/>
                  </a:schemeClr>
                </a:solidFill>
              </a:rPr>
              <a:t>19.12.2019</a:t>
            </a: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26</a:t>
            </a:fld>
            <a:endParaRPr lang="en-US" dirty="0">
              <a:solidFill>
                <a:schemeClr val="bg1">
                  <a:lumMod val="95000"/>
                </a:schemeClr>
              </a:solidFill>
            </a:endParaRPr>
          </a:p>
        </p:txBody>
      </p:sp>
      <p:grpSp>
        <p:nvGrpSpPr>
          <p:cNvPr id="12" name="Group 11"/>
          <p:cNvGrpSpPr/>
          <p:nvPr/>
        </p:nvGrpSpPr>
        <p:grpSpPr>
          <a:xfrm>
            <a:off x="692726" y="2409334"/>
            <a:ext cx="10661074" cy="655985"/>
            <a:chOff x="0" y="2059"/>
            <a:chExt cx="3785616" cy="990627"/>
          </a:xfrm>
        </p:grpSpPr>
        <p:sp>
          <p:nvSpPr>
            <p:cNvPr id="31" name="Rounded Rectangle 30"/>
            <p:cNvSpPr/>
            <p:nvPr/>
          </p:nvSpPr>
          <p:spPr>
            <a:xfrm>
              <a:off x="0" y="2059"/>
              <a:ext cx="3785616" cy="990627"/>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2" name="Rounded Rectangle 6"/>
            <p:cNvSpPr txBox="1"/>
            <p:nvPr/>
          </p:nvSpPr>
          <p:spPr>
            <a:xfrm>
              <a:off x="48358" y="50416"/>
              <a:ext cx="3688900" cy="89391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6680" tIns="53340" rIns="106680" bIns="53340" numCol="1" spcCol="1270" anchor="ctr" anchorCtr="0">
              <a:noAutofit/>
            </a:bodyPr>
            <a:lstStyle/>
            <a:p>
              <a:r>
                <a:rPr lang="en-US" b="1" dirty="0"/>
                <a:t>Siri is an essential feature of CarPlay that facilitates distraction-free, voice-driven app interactions. </a:t>
              </a:r>
              <a:endParaRPr lang="de-DE" b="1" dirty="0"/>
            </a:p>
          </p:txBody>
        </p:sp>
      </p:grpSp>
      <p:pic>
        <p:nvPicPr>
          <p:cNvPr id="36" name="Content Placeholder 4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36585" y="524704"/>
            <a:ext cx="1080945" cy="1071564"/>
          </a:xfrm>
          <a:prstGeom prst="rect">
            <a:avLst/>
          </a:prstGeom>
        </p:spPr>
      </p:pic>
      <p:sp>
        <p:nvSpPr>
          <p:cNvPr id="35" name="Rectangle 34"/>
          <p:cNvSpPr/>
          <p:nvPr/>
        </p:nvSpPr>
        <p:spPr>
          <a:xfrm>
            <a:off x="4691714" y="3450331"/>
            <a:ext cx="184731" cy="286232"/>
          </a:xfrm>
          <a:prstGeom prst="rect">
            <a:avLst/>
          </a:prstGeom>
        </p:spPr>
        <p:txBody>
          <a:bodyPr wrap="none">
            <a:spAutoFit/>
          </a:bodyPr>
          <a:lstStyle/>
          <a:p>
            <a:pPr marL="0" lvl="1" defTabSz="711200">
              <a:lnSpc>
                <a:spcPct val="90000"/>
              </a:lnSpc>
              <a:spcBef>
                <a:spcPct val="0"/>
              </a:spcBef>
              <a:spcAft>
                <a:spcPct val="15000"/>
              </a:spcAft>
            </a:pPr>
            <a:endParaRPr lang="en-US" sz="1400" dirty="0">
              <a:solidFill>
                <a:srgbClr val="367C2B"/>
              </a:solidFill>
              <a:latin typeface="Helvetica Neue" charset="0"/>
              <a:ea typeface="Helvetica Neue" charset="0"/>
              <a:cs typeface="Helvetica Neue" charset="0"/>
            </a:endParaRPr>
          </a:p>
        </p:txBody>
      </p:sp>
      <p:grpSp>
        <p:nvGrpSpPr>
          <p:cNvPr id="26" name="Group 25"/>
          <p:cNvGrpSpPr/>
          <p:nvPr/>
        </p:nvGrpSpPr>
        <p:grpSpPr>
          <a:xfrm>
            <a:off x="692726" y="3323405"/>
            <a:ext cx="10661074" cy="582221"/>
            <a:chOff x="0" y="2059"/>
            <a:chExt cx="3785616" cy="990627"/>
          </a:xfrm>
        </p:grpSpPr>
        <p:sp>
          <p:nvSpPr>
            <p:cNvPr id="27" name="Rounded Rectangle 26"/>
            <p:cNvSpPr/>
            <p:nvPr/>
          </p:nvSpPr>
          <p:spPr>
            <a:xfrm>
              <a:off x="0" y="2059"/>
              <a:ext cx="3785616" cy="990627"/>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8" name="Rounded Rectangle 6"/>
            <p:cNvSpPr txBox="1"/>
            <p:nvPr/>
          </p:nvSpPr>
          <p:spPr>
            <a:xfrm>
              <a:off x="48358" y="50416"/>
              <a:ext cx="3688900" cy="89391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6680" tIns="53340" rIns="106680" bIns="53340" numCol="1" spcCol="1270" anchor="ctr" anchorCtr="0">
              <a:noAutofit/>
            </a:bodyPr>
            <a:lstStyle/>
            <a:p>
              <a:r>
                <a:rPr lang="en-US" b="1" dirty="0">
                  <a:solidFill>
                    <a:schemeClr val="bg1"/>
                  </a:solidFill>
                </a:rPr>
                <a:t>Respond quickly and minimize interaction</a:t>
              </a:r>
              <a:endParaRPr lang="de-DE" b="1" dirty="0">
                <a:solidFill>
                  <a:schemeClr val="bg1"/>
                </a:solidFill>
              </a:endParaRPr>
            </a:p>
          </p:txBody>
        </p:sp>
      </p:grpSp>
      <p:grpSp>
        <p:nvGrpSpPr>
          <p:cNvPr id="29" name="Group 28"/>
          <p:cNvGrpSpPr/>
          <p:nvPr/>
        </p:nvGrpSpPr>
        <p:grpSpPr>
          <a:xfrm>
            <a:off x="692726" y="4165741"/>
            <a:ext cx="10661074" cy="621267"/>
            <a:chOff x="0" y="2059"/>
            <a:chExt cx="3785616" cy="990627"/>
          </a:xfrm>
        </p:grpSpPr>
        <p:sp>
          <p:nvSpPr>
            <p:cNvPr id="30" name="Rounded Rectangle 29"/>
            <p:cNvSpPr/>
            <p:nvPr/>
          </p:nvSpPr>
          <p:spPr>
            <a:xfrm>
              <a:off x="0" y="2059"/>
              <a:ext cx="3785616" cy="990627"/>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3" name="Rounded Rectangle 6"/>
            <p:cNvSpPr txBox="1"/>
            <p:nvPr/>
          </p:nvSpPr>
          <p:spPr>
            <a:xfrm>
              <a:off x="48358" y="50416"/>
              <a:ext cx="3688900" cy="89391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6680" tIns="53340" rIns="106680" bIns="53340" numCol="1" spcCol="1270" anchor="ctr" anchorCtr="0">
              <a:noAutofit/>
            </a:bodyPr>
            <a:lstStyle/>
            <a:p>
              <a:r>
                <a:rPr lang="en-US" b="1" dirty="0">
                  <a:solidFill>
                    <a:schemeClr val="bg1"/>
                  </a:solidFill>
                </a:rPr>
                <a:t>Increase accuracy with custom vocabulary</a:t>
              </a:r>
              <a:endParaRPr lang="de-DE" dirty="0">
                <a:solidFill>
                  <a:schemeClr val="bg1"/>
                </a:solidFill>
              </a:endParaRPr>
            </a:p>
          </p:txBody>
        </p:sp>
      </p:grpSp>
    </p:spTree>
    <p:extLst>
      <p:ext uri="{BB962C8B-B14F-4D97-AF65-F5344CB8AC3E}">
        <p14:creationId xmlns:p14="http://schemas.microsoft.com/office/powerpoint/2010/main" val="21158806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214293"/>
          </a:xfrm>
        </p:spPr>
        <p:txBody>
          <a:bodyPr>
            <a:normAutofit/>
          </a:bodyPr>
          <a:lstStyle/>
          <a:p>
            <a:pPr algn="ctr"/>
            <a:r>
              <a:rPr lang="en-US" sz="4000" b="1" dirty="0" smtClean="0">
                <a:solidFill>
                  <a:srgbClr val="367C2B"/>
                </a:solidFill>
                <a:latin typeface="Helvetica Neue Condensed" charset="0"/>
                <a:ea typeface="Helvetica Neue Condensed" charset="0"/>
                <a:cs typeface="Helvetica Neue Condensed" charset="0"/>
              </a:rPr>
              <a:t>Navigation App Templates</a:t>
            </a:r>
            <a:endParaRPr lang="en-US" sz="4000" b="1" dirty="0">
              <a:solidFill>
                <a:srgbClr val="367C2B"/>
              </a:solidFill>
              <a:latin typeface="Helvetica Neue Condensed" charset="0"/>
              <a:ea typeface="Helvetica Neue Condensed" charset="0"/>
              <a:cs typeface="Helvetica Neue Condensed" charset="0"/>
            </a:endParaRP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dirty="0">
                <a:solidFill>
                  <a:schemeClr val="bg1">
                    <a:lumMod val="95000"/>
                  </a:schemeClr>
                </a:solidFill>
              </a:rPr>
              <a:t>19.12.2019</a:t>
            </a: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27</a:t>
            </a:fld>
            <a:endParaRPr lang="en-US" dirty="0">
              <a:solidFill>
                <a:schemeClr val="bg1">
                  <a:lumMod val="95000"/>
                </a:schemeClr>
              </a:solidFill>
            </a:endParaRPr>
          </a:p>
        </p:txBody>
      </p:sp>
      <p:pic>
        <p:nvPicPr>
          <p:cNvPr id="41" name="Content Placeholder 40"/>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723417" y="619124"/>
            <a:ext cx="1094113" cy="1071564"/>
          </a:xfrm>
        </p:spPr>
      </p:pic>
      <p:pic>
        <p:nvPicPr>
          <p:cNvPr id="42" name="Picture 41"/>
          <p:cNvPicPr>
            <a:picLocks noChangeAspect="1"/>
          </p:cNvPicPr>
          <p:nvPr/>
        </p:nvPicPr>
        <p:blipFill>
          <a:blip r:embed="rId4"/>
          <a:stretch>
            <a:fillRect/>
          </a:stretch>
        </p:blipFill>
        <p:spPr>
          <a:xfrm>
            <a:off x="412169" y="1680039"/>
            <a:ext cx="3471889" cy="2081470"/>
          </a:xfrm>
          <a:prstGeom prst="rect">
            <a:avLst/>
          </a:prstGeom>
        </p:spPr>
      </p:pic>
      <p:pic>
        <p:nvPicPr>
          <p:cNvPr id="43" name="Picture 42"/>
          <p:cNvPicPr>
            <a:picLocks noChangeAspect="1"/>
          </p:cNvPicPr>
          <p:nvPr/>
        </p:nvPicPr>
        <p:blipFill>
          <a:blip r:embed="rId5"/>
          <a:stretch>
            <a:fillRect/>
          </a:stretch>
        </p:blipFill>
        <p:spPr>
          <a:xfrm>
            <a:off x="4021738" y="1654367"/>
            <a:ext cx="3418149" cy="2107142"/>
          </a:xfrm>
          <a:prstGeom prst="rect">
            <a:avLst/>
          </a:prstGeom>
        </p:spPr>
      </p:pic>
      <p:pic>
        <p:nvPicPr>
          <p:cNvPr id="44" name="Picture 43"/>
          <p:cNvPicPr>
            <a:picLocks noChangeAspect="1"/>
          </p:cNvPicPr>
          <p:nvPr/>
        </p:nvPicPr>
        <p:blipFill>
          <a:blip r:embed="rId6"/>
          <a:stretch>
            <a:fillRect/>
          </a:stretch>
        </p:blipFill>
        <p:spPr>
          <a:xfrm>
            <a:off x="7629355" y="1674584"/>
            <a:ext cx="3436094" cy="2086926"/>
          </a:xfrm>
          <a:prstGeom prst="rect">
            <a:avLst/>
          </a:prstGeom>
        </p:spPr>
      </p:pic>
      <p:pic>
        <p:nvPicPr>
          <p:cNvPr id="45" name="Picture 44"/>
          <p:cNvPicPr>
            <a:picLocks noChangeAspect="1"/>
          </p:cNvPicPr>
          <p:nvPr/>
        </p:nvPicPr>
        <p:blipFill>
          <a:blip r:embed="rId7"/>
          <a:stretch>
            <a:fillRect/>
          </a:stretch>
        </p:blipFill>
        <p:spPr>
          <a:xfrm>
            <a:off x="1868595" y="3862130"/>
            <a:ext cx="3425610" cy="2190144"/>
          </a:xfrm>
          <a:prstGeom prst="rect">
            <a:avLst/>
          </a:prstGeom>
        </p:spPr>
      </p:pic>
      <p:pic>
        <p:nvPicPr>
          <p:cNvPr id="46" name="Picture 45"/>
          <p:cNvPicPr>
            <a:picLocks noChangeAspect="1"/>
          </p:cNvPicPr>
          <p:nvPr/>
        </p:nvPicPr>
        <p:blipFill>
          <a:blip r:embed="rId8"/>
          <a:stretch>
            <a:fillRect/>
          </a:stretch>
        </p:blipFill>
        <p:spPr>
          <a:xfrm>
            <a:off x="5688874" y="3862130"/>
            <a:ext cx="3538254" cy="2240703"/>
          </a:xfrm>
          <a:prstGeom prst="rect">
            <a:avLst/>
          </a:prstGeom>
        </p:spPr>
      </p:pic>
    </p:spTree>
    <p:extLst>
      <p:ext uri="{BB962C8B-B14F-4D97-AF65-F5344CB8AC3E}">
        <p14:creationId xmlns:p14="http://schemas.microsoft.com/office/powerpoint/2010/main" val="5075157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b="1" dirty="0" smtClean="0">
                <a:solidFill>
                  <a:srgbClr val="367C2B"/>
                </a:solidFill>
                <a:latin typeface="Helvetica Neue Condensed" charset="0"/>
                <a:ea typeface="Helvetica Neue Condensed" charset="0"/>
                <a:cs typeface="Helvetica Neue Condensed" charset="0"/>
              </a:rPr>
              <a:t>CarPlay Navigation App</a:t>
            </a:r>
            <a:endParaRPr lang="en-US" b="1" dirty="0">
              <a:solidFill>
                <a:srgbClr val="367C2B"/>
              </a:solidFill>
              <a:latin typeface="Helvetica Neue Condensed" charset="0"/>
              <a:ea typeface="Helvetica Neue Condensed" charset="0"/>
              <a:cs typeface="Helvetica Neue Condensed" charset="0"/>
            </a:endParaRP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dirty="0">
                <a:solidFill>
                  <a:schemeClr val="bg1">
                    <a:lumMod val="95000"/>
                  </a:schemeClr>
                </a:solidFill>
              </a:rPr>
              <a:t>19.12.2019</a:t>
            </a: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28</a:t>
            </a:fld>
            <a:endParaRPr lang="en-US" dirty="0">
              <a:solidFill>
                <a:schemeClr val="bg1">
                  <a:lumMod val="95000"/>
                </a:schemeClr>
              </a:solidFill>
            </a:endParaRPr>
          </a:p>
        </p:txBody>
      </p:sp>
      <p:sp>
        <p:nvSpPr>
          <p:cNvPr id="39" name="TextBox 38"/>
          <p:cNvSpPr txBox="1"/>
          <p:nvPr/>
        </p:nvSpPr>
        <p:spPr>
          <a:xfrm>
            <a:off x="2757054" y="2641140"/>
            <a:ext cx="9434946" cy="872034"/>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b="1" dirty="0" smtClean="0">
                <a:latin typeface="Helvetica Neue"/>
              </a:rPr>
              <a:t>User experience guidelines from John Deere.</a:t>
            </a:r>
          </a:p>
          <a:p>
            <a:pPr marL="285750" indent="-285750">
              <a:lnSpc>
                <a:spcPct val="150000"/>
              </a:lnSpc>
              <a:buFont typeface="Arial" panose="020B0604020202020204" pitchFamily="34" charset="0"/>
              <a:buChar char="•"/>
            </a:pPr>
            <a:r>
              <a:rPr lang="en-US" b="1" dirty="0">
                <a:latin typeface="Helvetica Neue"/>
              </a:rPr>
              <a:t>User experience </a:t>
            </a:r>
            <a:r>
              <a:rPr lang="en-US" b="1" dirty="0" smtClean="0">
                <a:latin typeface="Helvetica Neue"/>
              </a:rPr>
              <a:t>guidelines from Apple developer page</a:t>
            </a:r>
          </a:p>
        </p:txBody>
      </p:sp>
      <p:pic>
        <p:nvPicPr>
          <p:cNvPr id="41" name="Content Placeholder 40"/>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785763" y="619124"/>
            <a:ext cx="1031767" cy="1071564"/>
          </a:xfrm>
        </p:spPr>
      </p:pic>
    </p:spTree>
    <p:extLst>
      <p:ext uri="{BB962C8B-B14F-4D97-AF65-F5344CB8AC3E}">
        <p14:creationId xmlns:p14="http://schemas.microsoft.com/office/powerpoint/2010/main" val="10432317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367C2B"/>
                </a:solidFill>
                <a:latin typeface="Helvetica Neue Condensed" charset="0"/>
                <a:ea typeface="Helvetica Neue Condensed" charset="0"/>
                <a:cs typeface="Helvetica Neue Condensed" charset="0"/>
              </a:rPr>
              <a:t>Constraints</a:t>
            </a: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dirty="0">
                <a:solidFill>
                  <a:schemeClr val="bg1">
                    <a:lumMod val="95000"/>
                  </a:schemeClr>
                </a:solidFill>
              </a:rPr>
              <a:t>19.12.2019</a:t>
            </a: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3</a:t>
            </a:fld>
            <a:endParaRPr lang="en-US" dirty="0">
              <a:solidFill>
                <a:schemeClr val="bg1">
                  <a:lumMod val="95000"/>
                </a:schemeClr>
              </a:solidFill>
            </a:endParaRPr>
          </a:p>
        </p:txBody>
      </p:sp>
      <p:sp>
        <p:nvSpPr>
          <p:cNvPr id="9" name="Freeform: Shape 8">
            <a:extLst>
              <a:ext uri="{FF2B5EF4-FFF2-40B4-BE49-F238E27FC236}">
                <a16:creationId xmlns:a16="http://schemas.microsoft.com/office/drawing/2014/main" xmlns="" id="{CBCF6FAC-3F1A-48BB-BE61-80BDD5E66293}"/>
              </a:ext>
            </a:extLst>
          </p:cNvPr>
          <p:cNvSpPr/>
          <p:nvPr/>
        </p:nvSpPr>
        <p:spPr>
          <a:xfrm>
            <a:off x="5415148" y="2952104"/>
            <a:ext cx="3398617" cy="3398617"/>
          </a:xfrm>
          <a:custGeom>
            <a:avLst/>
            <a:gdLst>
              <a:gd name="connsiteX0" fmla="*/ 2412353 w 3398617"/>
              <a:gd name="connsiteY0" fmla="*/ 541870 h 3398617"/>
              <a:gd name="connsiteX1" fmla="*/ 2676711 w 3398617"/>
              <a:gd name="connsiteY1" fmla="*/ 320035 h 3398617"/>
              <a:gd name="connsiteX2" fmla="*/ 2887903 w 3398617"/>
              <a:gd name="connsiteY2" fmla="*/ 497246 h 3398617"/>
              <a:gd name="connsiteX3" fmla="*/ 2715344 w 3398617"/>
              <a:gd name="connsiteY3" fmla="*/ 796110 h 3398617"/>
              <a:gd name="connsiteX4" fmla="*/ 2989519 w 3398617"/>
              <a:gd name="connsiteY4" fmla="*/ 1270996 h 3398617"/>
              <a:gd name="connsiteX5" fmla="*/ 3334622 w 3398617"/>
              <a:gd name="connsiteY5" fmla="*/ 1270986 h 3398617"/>
              <a:gd name="connsiteX6" fmla="*/ 3382495 w 3398617"/>
              <a:gd name="connsiteY6" fmla="*/ 1542489 h 3398617"/>
              <a:gd name="connsiteX7" fmla="*/ 3058202 w 3398617"/>
              <a:gd name="connsiteY7" fmla="*/ 1660513 h 3398617"/>
              <a:gd name="connsiteX8" fmla="*/ 2962982 w 3398617"/>
              <a:gd name="connsiteY8" fmla="*/ 2200533 h 3398617"/>
              <a:gd name="connsiteX9" fmla="*/ 3227352 w 3398617"/>
              <a:gd name="connsiteY9" fmla="*/ 2422354 h 3398617"/>
              <a:gd name="connsiteX10" fmla="*/ 3089506 w 3398617"/>
              <a:gd name="connsiteY10" fmla="*/ 2661110 h 3398617"/>
              <a:gd name="connsiteX11" fmla="*/ 2765218 w 3398617"/>
              <a:gd name="connsiteY11" fmla="*/ 2543069 h 3398617"/>
              <a:gd name="connsiteX12" fmla="*/ 2345157 w 3398617"/>
              <a:gd name="connsiteY12" fmla="*/ 2895542 h 3398617"/>
              <a:gd name="connsiteX13" fmla="*/ 2405093 w 3398617"/>
              <a:gd name="connsiteY13" fmla="*/ 3235401 h 3398617"/>
              <a:gd name="connsiteX14" fmla="*/ 2146028 w 3398617"/>
              <a:gd name="connsiteY14" fmla="*/ 3329693 h 3398617"/>
              <a:gd name="connsiteX15" fmla="*/ 1973484 w 3398617"/>
              <a:gd name="connsiteY15" fmla="*/ 3030820 h 3398617"/>
              <a:gd name="connsiteX16" fmla="*/ 1425133 w 3398617"/>
              <a:gd name="connsiteY16" fmla="*/ 3030820 h 3398617"/>
              <a:gd name="connsiteX17" fmla="*/ 1252589 w 3398617"/>
              <a:gd name="connsiteY17" fmla="*/ 3329693 h 3398617"/>
              <a:gd name="connsiteX18" fmla="*/ 993524 w 3398617"/>
              <a:gd name="connsiteY18" fmla="*/ 3235401 h 3398617"/>
              <a:gd name="connsiteX19" fmla="*/ 1053460 w 3398617"/>
              <a:gd name="connsiteY19" fmla="*/ 2895542 h 3398617"/>
              <a:gd name="connsiteX20" fmla="*/ 633399 w 3398617"/>
              <a:gd name="connsiteY20" fmla="*/ 2543069 h 3398617"/>
              <a:gd name="connsiteX21" fmla="*/ 309111 w 3398617"/>
              <a:gd name="connsiteY21" fmla="*/ 2661110 h 3398617"/>
              <a:gd name="connsiteX22" fmla="*/ 171265 w 3398617"/>
              <a:gd name="connsiteY22" fmla="*/ 2422354 h 3398617"/>
              <a:gd name="connsiteX23" fmla="*/ 435635 w 3398617"/>
              <a:gd name="connsiteY23" fmla="*/ 2200533 h 3398617"/>
              <a:gd name="connsiteX24" fmla="*/ 340415 w 3398617"/>
              <a:gd name="connsiteY24" fmla="*/ 1660513 h 3398617"/>
              <a:gd name="connsiteX25" fmla="*/ 16122 w 3398617"/>
              <a:gd name="connsiteY25" fmla="*/ 1542489 h 3398617"/>
              <a:gd name="connsiteX26" fmla="*/ 63995 w 3398617"/>
              <a:gd name="connsiteY26" fmla="*/ 1270986 h 3398617"/>
              <a:gd name="connsiteX27" fmla="*/ 409098 w 3398617"/>
              <a:gd name="connsiteY27" fmla="*/ 1270995 h 3398617"/>
              <a:gd name="connsiteX28" fmla="*/ 683273 w 3398617"/>
              <a:gd name="connsiteY28" fmla="*/ 796109 h 3398617"/>
              <a:gd name="connsiteX29" fmla="*/ 510714 w 3398617"/>
              <a:gd name="connsiteY29" fmla="*/ 497246 h 3398617"/>
              <a:gd name="connsiteX30" fmla="*/ 721906 w 3398617"/>
              <a:gd name="connsiteY30" fmla="*/ 320035 h 3398617"/>
              <a:gd name="connsiteX31" fmla="*/ 986264 w 3398617"/>
              <a:gd name="connsiteY31" fmla="*/ 541870 h 3398617"/>
              <a:gd name="connsiteX32" fmla="*/ 1501545 w 3398617"/>
              <a:gd name="connsiteY32" fmla="*/ 354323 h 3398617"/>
              <a:gd name="connsiteX33" fmla="*/ 1561463 w 3398617"/>
              <a:gd name="connsiteY33" fmla="*/ 14462 h 3398617"/>
              <a:gd name="connsiteX34" fmla="*/ 1837154 w 3398617"/>
              <a:gd name="connsiteY34" fmla="*/ 14462 h 3398617"/>
              <a:gd name="connsiteX35" fmla="*/ 1897072 w 3398617"/>
              <a:gd name="connsiteY35" fmla="*/ 354323 h 3398617"/>
              <a:gd name="connsiteX36" fmla="*/ 2412353 w 3398617"/>
              <a:gd name="connsiteY36" fmla="*/ 541870 h 3398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398617" h="3398617">
                <a:moveTo>
                  <a:pt x="2412353" y="541870"/>
                </a:moveTo>
                <a:lnTo>
                  <a:pt x="2676711" y="320035"/>
                </a:lnTo>
                <a:lnTo>
                  <a:pt x="2887903" y="497246"/>
                </a:lnTo>
                <a:lnTo>
                  <a:pt x="2715344" y="796110"/>
                </a:lnTo>
                <a:cubicBezTo>
                  <a:pt x="2838044" y="934139"/>
                  <a:pt x="2931333" y="1095720"/>
                  <a:pt x="2989519" y="1270996"/>
                </a:cubicBezTo>
                <a:lnTo>
                  <a:pt x="3334622" y="1270986"/>
                </a:lnTo>
                <a:lnTo>
                  <a:pt x="3382495" y="1542489"/>
                </a:lnTo>
                <a:lnTo>
                  <a:pt x="3058202" y="1660513"/>
                </a:lnTo>
                <a:cubicBezTo>
                  <a:pt x="3063472" y="1845119"/>
                  <a:pt x="3031073" y="2028863"/>
                  <a:pt x="2962982" y="2200533"/>
                </a:cubicBezTo>
                <a:lnTo>
                  <a:pt x="3227352" y="2422354"/>
                </a:lnTo>
                <a:lnTo>
                  <a:pt x="3089506" y="2661110"/>
                </a:lnTo>
                <a:lnTo>
                  <a:pt x="2765218" y="2543069"/>
                </a:lnTo>
                <a:cubicBezTo>
                  <a:pt x="2650593" y="2687873"/>
                  <a:pt x="2507666" y="2807803"/>
                  <a:pt x="2345157" y="2895542"/>
                </a:cubicBezTo>
                <a:lnTo>
                  <a:pt x="2405093" y="3235401"/>
                </a:lnTo>
                <a:lnTo>
                  <a:pt x="2146028" y="3329693"/>
                </a:lnTo>
                <a:lnTo>
                  <a:pt x="1973484" y="3030820"/>
                </a:lnTo>
                <a:cubicBezTo>
                  <a:pt x="1792598" y="3068067"/>
                  <a:pt x="1606019" y="3068067"/>
                  <a:pt x="1425133" y="3030820"/>
                </a:cubicBezTo>
                <a:lnTo>
                  <a:pt x="1252589" y="3329693"/>
                </a:lnTo>
                <a:lnTo>
                  <a:pt x="993524" y="3235401"/>
                </a:lnTo>
                <a:lnTo>
                  <a:pt x="1053460" y="2895542"/>
                </a:lnTo>
                <a:cubicBezTo>
                  <a:pt x="890951" y="2807803"/>
                  <a:pt x="748024" y="2687873"/>
                  <a:pt x="633399" y="2543069"/>
                </a:cubicBezTo>
                <a:lnTo>
                  <a:pt x="309111" y="2661110"/>
                </a:lnTo>
                <a:lnTo>
                  <a:pt x="171265" y="2422354"/>
                </a:lnTo>
                <a:lnTo>
                  <a:pt x="435635" y="2200533"/>
                </a:lnTo>
                <a:cubicBezTo>
                  <a:pt x="367544" y="2028863"/>
                  <a:pt x="335144" y="1845119"/>
                  <a:pt x="340415" y="1660513"/>
                </a:cubicBezTo>
                <a:lnTo>
                  <a:pt x="16122" y="1542489"/>
                </a:lnTo>
                <a:lnTo>
                  <a:pt x="63995" y="1270986"/>
                </a:lnTo>
                <a:lnTo>
                  <a:pt x="409098" y="1270995"/>
                </a:lnTo>
                <a:cubicBezTo>
                  <a:pt x="467284" y="1095720"/>
                  <a:pt x="560574" y="934138"/>
                  <a:pt x="683273" y="796109"/>
                </a:cubicBezTo>
                <a:lnTo>
                  <a:pt x="510714" y="497246"/>
                </a:lnTo>
                <a:lnTo>
                  <a:pt x="721906" y="320035"/>
                </a:lnTo>
                <a:lnTo>
                  <a:pt x="986264" y="541870"/>
                </a:lnTo>
                <a:cubicBezTo>
                  <a:pt x="1143502" y="445003"/>
                  <a:pt x="1318829" y="381189"/>
                  <a:pt x="1501545" y="354323"/>
                </a:cubicBezTo>
                <a:lnTo>
                  <a:pt x="1561463" y="14462"/>
                </a:lnTo>
                <a:lnTo>
                  <a:pt x="1837154" y="14462"/>
                </a:lnTo>
                <a:lnTo>
                  <a:pt x="1897072" y="354323"/>
                </a:lnTo>
                <a:cubicBezTo>
                  <a:pt x="2079788" y="381189"/>
                  <a:pt x="2255115" y="445003"/>
                  <a:pt x="2412353" y="541870"/>
                </a:cubicBezTo>
                <a:close/>
              </a:path>
            </a:pathLst>
          </a:custGeom>
          <a:solidFill>
            <a:schemeClr val="accent4">
              <a:lumMod val="60000"/>
              <a:lumOff val="40000"/>
            </a:schemeClr>
          </a:solidFill>
        </p:spPr>
        <p:style>
          <a:lnRef idx="0">
            <a:schemeClr val="lt1">
              <a:hueOff val="0"/>
              <a:satOff val="0"/>
              <a:lumOff val="0"/>
              <a:alphaOff val="0"/>
            </a:schemeClr>
          </a:lnRef>
          <a:fillRef idx="3">
            <a:scrgbClr r="0" g="0" b="0"/>
          </a:fillRef>
          <a:effectRef idx="3">
            <a:schemeClr val="accent1">
              <a:hueOff val="0"/>
              <a:satOff val="0"/>
              <a:lumOff val="0"/>
              <a:alphaOff val="0"/>
            </a:schemeClr>
          </a:effectRef>
          <a:fontRef idx="minor">
            <a:schemeClr val="lt1"/>
          </a:fontRef>
        </p:style>
        <p:txBody>
          <a:bodyPr spcFirstLastPara="0" vert="horz" wrap="square" lIns="708673" tIns="821510" rIns="708673" bIns="880948" numCol="1" spcCol="1270" anchor="ctr" anchorCtr="0">
            <a:noAutofit/>
          </a:bodyPr>
          <a:lstStyle/>
          <a:p>
            <a:pPr marL="0" lvl="0" indent="0" algn="ctr" defTabSz="889000">
              <a:lnSpc>
                <a:spcPct val="90000"/>
              </a:lnSpc>
              <a:spcBef>
                <a:spcPct val="0"/>
              </a:spcBef>
              <a:spcAft>
                <a:spcPct val="35000"/>
              </a:spcAft>
              <a:buNone/>
            </a:pPr>
            <a:r>
              <a:rPr lang="en-US" sz="2000" b="1" kern="1200" dirty="0">
                <a:solidFill>
                  <a:schemeClr val="accent6">
                    <a:lumMod val="50000"/>
                  </a:schemeClr>
                </a:solidFill>
              </a:rPr>
              <a:t>The Client </a:t>
            </a:r>
          </a:p>
          <a:p>
            <a:pPr marL="0" lvl="0" indent="0" algn="ctr" defTabSz="889000">
              <a:lnSpc>
                <a:spcPct val="90000"/>
              </a:lnSpc>
              <a:spcBef>
                <a:spcPct val="0"/>
              </a:spcBef>
              <a:spcAft>
                <a:spcPct val="35000"/>
              </a:spcAft>
              <a:buNone/>
            </a:pPr>
            <a:r>
              <a:rPr lang="en-US" sz="2000" b="1" kern="1200" dirty="0">
                <a:solidFill>
                  <a:schemeClr val="accent6">
                    <a:lumMod val="50000"/>
                  </a:schemeClr>
                </a:solidFill>
              </a:rPr>
              <a:t>&amp; </a:t>
            </a:r>
          </a:p>
          <a:p>
            <a:pPr marL="0" lvl="0" indent="0" algn="ctr" defTabSz="889000">
              <a:lnSpc>
                <a:spcPct val="90000"/>
              </a:lnSpc>
              <a:spcBef>
                <a:spcPct val="0"/>
              </a:spcBef>
              <a:spcAft>
                <a:spcPct val="35000"/>
              </a:spcAft>
              <a:buNone/>
            </a:pPr>
            <a:r>
              <a:rPr lang="en-US" sz="2000" b="1" kern="1200" dirty="0">
                <a:solidFill>
                  <a:schemeClr val="accent6">
                    <a:lumMod val="50000"/>
                  </a:schemeClr>
                </a:solidFill>
              </a:rPr>
              <a:t>Domain Knowledge</a:t>
            </a:r>
          </a:p>
        </p:txBody>
      </p:sp>
      <p:sp>
        <p:nvSpPr>
          <p:cNvPr id="10" name="Freeform: Shape 9">
            <a:extLst>
              <a:ext uri="{FF2B5EF4-FFF2-40B4-BE49-F238E27FC236}">
                <a16:creationId xmlns:a16="http://schemas.microsoft.com/office/drawing/2014/main" xmlns="" id="{D59CFDF6-A88E-41F0-B229-4E131061FC9E}"/>
              </a:ext>
            </a:extLst>
          </p:cNvPr>
          <p:cNvSpPr/>
          <p:nvPr/>
        </p:nvSpPr>
        <p:spPr>
          <a:xfrm>
            <a:off x="2890358" y="3026695"/>
            <a:ext cx="2471722" cy="2471722"/>
          </a:xfrm>
          <a:custGeom>
            <a:avLst/>
            <a:gdLst>
              <a:gd name="connsiteX0" fmla="*/ 1849459 w 2471722"/>
              <a:gd name="connsiteY0" fmla="*/ 626024 h 2471722"/>
              <a:gd name="connsiteX1" fmla="*/ 2214121 w 2471722"/>
              <a:gd name="connsiteY1" fmla="*/ 516122 h 2471722"/>
              <a:gd name="connsiteX2" fmla="*/ 2348303 w 2471722"/>
              <a:gd name="connsiteY2" fmla="*/ 748532 h 2471722"/>
              <a:gd name="connsiteX3" fmla="*/ 2070794 w 2471722"/>
              <a:gd name="connsiteY3" fmla="*/ 1009388 h 2471722"/>
              <a:gd name="connsiteX4" fmla="*/ 2070794 w 2471722"/>
              <a:gd name="connsiteY4" fmla="*/ 1462334 h 2471722"/>
              <a:gd name="connsiteX5" fmla="*/ 2348303 w 2471722"/>
              <a:gd name="connsiteY5" fmla="*/ 1723190 h 2471722"/>
              <a:gd name="connsiteX6" fmla="*/ 2214121 w 2471722"/>
              <a:gd name="connsiteY6" fmla="*/ 1955600 h 2471722"/>
              <a:gd name="connsiteX7" fmla="*/ 1849459 w 2471722"/>
              <a:gd name="connsiteY7" fmla="*/ 1845698 h 2471722"/>
              <a:gd name="connsiteX8" fmla="*/ 1457196 w 2471722"/>
              <a:gd name="connsiteY8" fmla="*/ 2072171 h 2471722"/>
              <a:gd name="connsiteX9" fmla="*/ 1370043 w 2471722"/>
              <a:gd name="connsiteY9" fmla="*/ 2442929 h 2471722"/>
              <a:gd name="connsiteX10" fmla="*/ 1101679 w 2471722"/>
              <a:gd name="connsiteY10" fmla="*/ 2442929 h 2471722"/>
              <a:gd name="connsiteX11" fmla="*/ 1014526 w 2471722"/>
              <a:gd name="connsiteY11" fmla="*/ 2072170 h 2471722"/>
              <a:gd name="connsiteX12" fmla="*/ 622263 w 2471722"/>
              <a:gd name="connsiteY12" fmla="*/ 1845697 h 2471722"/>
              <a:gd name="connsiteX13" fmla="*/ 257601 w 2471722"/>
              <a:gd name="connsiteY13" fmla="*/ 1955600 h 2471722"/>
              <a:gd name="connsiteX14" fmla="*/ 123419 w 2471722"/>
              <a:gd name="connsiteY14" fmla="*/ 1723190 h 2471722"/>
              <a:gd name="connsiteX15" fmla="*/ 400928 w 2471722"/>
              <a:gd name="connsiteY15" fmla="*/ 1462334 h 2471722"/>
              <a:gd name="connsiteX16" fmla="*/ 400928 w 2471722"/>
              <a:gd name="connsiteY16" fmla="*/ 1009388 h 2471722"/>
              <a:gd name="connsiteX17" fmla="*/ 123419 w 2471722"/>
              <a:gd name="connsiteY17" fmla="*/ 748532 h 2471722"/>
              <a:gd name="connsiteX18" fmla="*/ 257601 w 2471722"/>
              <a:gd name="connsiteY18" fmla="*/ 516122 h 2471722"/>
              <a:gd name="connsiteX19" fmla="*/ 622263 w 2471722"/>
              <a:gd name="connsiteY19" fmla="*/ 626024 h 2471722"/>
              <a:gd name="connsiteX20" fmla="*/ 1014526 w 2471722"/>
              <a:gd name="connsiteY20" fmla="*/ 399551 h 2471722"/>
              <a:gd name="connsiteX21" fmla="*/ 1101679 w 2471722"/>
              <a:gd name="connsiteY21" fmla="*/ 28793 h 2471722"/>
              <a:gd name="connsiteX22" fmla="*/ 1370043 w 2471722"/>
              <a:gd name="connsiteY22" fmla="*/ 28793 h 2471722"/>
              <a:gd name="connsiteX23" fmla="*/ 1457196 w 2471722"/>
              <a:gd name="connsiteY23" fmla="*/ 399552 h 2471722"/>
              <a:gd name="connsiteX24" fmla="*/ 1849459 w 2471722"/>
              <a:gd name="connsiteY24" fmla="*/ 626025 h 2471722"/>
              <a:gd name="connsiteX25" fmla="*/ 1849459 w 2471722"/>
              <a:gd name="connsiteY25" fmla="*/ 626024 h 2471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471722" h="2471722">
                <a:moveTo>
                  <a:pt x="1849459" y="626024"/>
                </a:moveTo>
                <a:lnTo>
                  <a:pt x="2214121" y="516122"/>
                </a:lnTo>
                <a:lnTo>
                  <a:pt x="2348303" y="748532"/>
                </a:lnTo>
                <a:lnTo>
                  <a:pt x="2070794" y="1009388"/>
                </a:lnTo>
                <a:cubicBezTo>
                  <a:pt x="2111021" y="1157690"/>
                  <a:pt x="2111021" y="1314031"/>
                  <a:pt x="2070794" y="1462334"/>
                </a:cubicBezTo>
                <a:lnTo>
                  <a:pt x="2348303" y="1723190"/>
                </a:lnTo>
                <a:lnTo>
                  <a:pt x="2214121" y="1955600"/>
                </a:lnTo>
                <a:lnTo>
                  <a:pt x="1849459" y="1845698"/>
                </a:lnTo>
                <a:cubicBezTo>
                  <a:pt x="1741139" y="1954686"/>
                  <a:pt x="1605743" y="2032857"/>
                  <a:pt x="1457196" y="2072171"/>
                </a:cubicBezTo>
                <a:lnTo>
                  <a:pt x="1370043" y="2442929"/>
                </a:lnTo>
                <a:lnTo>
                  <a:pt x="1101679" y="2442929"/>
                </a:lnTo>
                <a:lnTo>
                  <a:pt x="1014526" y="2072170"/>
                </a:lnTo>
                <a:cubicBezTo>
                  <a:pt x="865979" y="2032856"/>
                  <a:pt x="730584" y="1954686"/>
                  <a:pt x="622263" y="1845697"/>
                </a:cubicBezTo>
                <a:lnTo>
                  <a:pt x="257601" y="1955600"/>
                </a:lnTo>
                <a:lnTo>
                  <a:pt x="123419" y="1723190"/>
                </a:lnTo>
                <a:lnTo>
                  <a:pt x="400928" y="1462334"/>
                </a:lnTo>
                <a:cubicBezTo>
                  <a:pt x="360701" y="1314032"/>
                  <a:pt x="360701" y="1157691"/>
                  <a:pt x="400928" y="1009388"/>
                </a:cubicBezTo>
                <a:lnTo>
                  <a:pt x="123419" y="748532"/>
                </a:lnTo>
                <a:lnTo>
                  <a:pt x="257601" y="516122"/>
                </a:lnTo>
                <a:lnTo>
                  <a:pt x="622263" y="626024"/>
                </a:lnTo>
                <a:cubicBezTo>
                  <a:pt x="730583" y="517036"/>
                  <a:pt x="865979" y="438865"/>
                  <a:pt x="1014526" y="399551"/>
                </a:cubicBezTo>
                <a:lnTo>
                  <a:pt x="1101679" y="28793"/>
                </a:lnTo>
                <a:lnTo>
                  <a:pt x="1370043" y="28793"/>
                </a:lnTo>
                <a:lnTo>
                  <a:pt x="1457196" y="399552"/>
                </a:lnTo>
                <a:cubicBezTo>
                  <a:pt x="1605743" y="438866"/>
                  <a:pt x="1741138" y="517036"/>
                  <a:pt x="1849459" y="626025"/>
                </a:cubicBezTo>
                <a:lnTo>
                  <a:pt x="1849459" y="626024"/>
                </a:lnTo>
                <a:close/>
              </a:path>
            </a:pathLst>
          </a:custGeom>
          <a:solidFill>
            <a:schemeClr val="accent4">
              <a:lumMod val="60000"/>
              <a:lumOff val="40000"/>
            </a:schemeClr>
          </a:solidFill>
        </p:spPr>
        <p:style>
          <a:lnRef idx="0">
            <a:schemeClr val="lt1">
              <a:hueOff val="0"/>
              <a:satOff val="0"/>
              <a:lumOff val="0"/>
              <a:alphaOff val="0"/>
            </a:schemeClr>
          </a:lnRef>
          <a:fillRef idx="3">
            <a:scrgbClr r="0" g="0" b="0"/>
          </a:fillRef>
          <a:effectRef idx="3">
            <a:schemeClr val="accent1">
              <a:hueOff val="0"/>
              <a:satOff val="0"/>
              <a:lumOff val="0"/>
              <a:alphaOff val="0"/>
            </a:schemeClr>
          </a:effectRef>
          <a:fontRef idx="minor">
            <a:schemeClr val="lt1"/>
          </a:fontRef>
        </p:style>
        <p:txBody>
          <a:bodyPr spcFirstLastPara="0" vert="horz" wrap="square" lIns="647663" tIns="651424" rIns="647663" bIns="651424" numCol="1" spcCol="1270" anchor="ctr" anchorCtr="0">
            <a:noAutofit/>
          </a:bodyPr>
          <a:lstStyle/>
          <a:p>
            <a:pPr marL="0" lvl="0" indent="0" algn="ctr" defTabSz="889000">
              <a:lnSpc>
                <a:spcPct val="90000"/>
              </a:lnSpc>
              <a:spcBef>
                <a:spcPct val="0"/>
              </a:spcBef>
              <a:spcAft>
                <a:spcPct val="35000"/>
              </a:spcAft>
              <a:buNone/>
            </a:pPr>
            <a:r>
              <a:rPr lang="en-US" sz="2000" b="1" kern="1200" dirty="0">
                <a:solidFill>
                  <a:schemeClr val="accent6">
                    <a:lumMod val="50000"/>
                  </a:schemeClr>
                </a:solidFill>
              </a:rPr>
              <a:t>Experience</a:t>
            </a:r>
          </a:p>
        </p:txBody>
      </p:sp>
      <p:sp>
        <p:nvSpPr>
          <p:cNvPr id="11" name="Freeform: Shape 10">
            <a:extLst>
              <a:ext uri="{FF2B5EF4-FFF2-40B4-BE49-F238E27FC236}">
                <a16:creationId xmlns:a16="http://schemas.microsoft.com/office/drawing/2014/main" xmlns="" id="{93B3F484-2BD0-415D-9C71-DEDD0B4CA35F}"/>
              </a:ext>
            </a:extLst>
          </p:cNvPr>
          <p:cNvSpPr/>
          <p:nvPr/>
        </p:nvSpPr>
        <p:spPr>
          <a:xfrm>
            <a:off x="3939230" y="1062379"/>
            <a:ext cx="2966067" cy="2966067"/>
          </a:xfrm>
          <a:custGeom>
            <a:avLst/>
            <a:gdLst>
              <a:gd name="connsiteX0" fmla="*/ 1812092 w 2421783"/>
              <a:gd name="connsiteY0" fmla="*/ 613376 h 2421783"/>
              <a:gd name="connsiteX1" fmla="*/ 2169387 w 2421783"/>
              <a:gd name="connsiteY1" fmla="*/ 505694 h 2421783"/>
              <a:gd name="connsiteX2" fmla="*/ 2300858 w 2421783"/>
              <a:gd name="connsiteY2" fmla="*/ 733409 h 2421783"/>
              <a:gd name="connsiteX3" fmla="*/ 2028955 w 2421783"/>
              <a:gd name="connsiteY3" fmla="*/ 988994 h 2421783"/>
              <a:gd name="connsiteX4" fmla="*/ 2028955 w 2421783"/>
              <a:gd name="connsiteY4" fmla="*/ 1432788 h 2421783"/>
              <a:gd name="connsiteX5" fmla="*/ 2300858 w 2421783"/>
              <a:gd name="connsiteY5" fmla="*/ 1688374 h 2421783"/>
              <a:gd name="connsiteX6" fmla="*/ 2169387 w 2421783"/>
              <a:gd name="connsiteY6" fmla="*/ 1916089 h 2421783"/>
              <a:gd name="connsiteX7" fmla="*/ 1812092 w 2421783"/>
              <a:gd name="connsiteY7" fmla="*/ 1808407 h 2421783"/>
              <a:gd name="connsiteX8" fmla="*/ 1427755 w 2421783"/>
              <a:gd name="connsiteY8" fmla="*/ 2030304 h 2421783"/>
              <a:gd name="connsiteX9" fmla="*/ 1342363 w 2421783"/>
              <a:gd name="connsiteY9" fmla="*/ 2393571 h 2421783"/>
              <a:gd name="connsiteX10" fmla="*/ 1079420 w 2421783"/>
              <a:gd name="connsiteY10" fmla="*/ 2393571 h 2421783"/>
              <a:gd name="connsiteX11" fmla="*/ 994028 w 2421783"/>
              <a:gd name="connsiteY11" fmla="*/ 2030304 h 2421783"/>
              <a:gd name="connsiteX12" fmla="*/ 609691 w 2421783"/>
              <a:gd name="connsiteY12" fmla="*/ 1808407 h 2421783"/>
              <a:gd name="connsiteX13" fmla="*/ 252396 w 2421783"/>
              <a:gd name="connsiteY13" fmla="*/ 1916089 h 2421783"/>
              <a:gd name="connsiteX14" fmla="*/ 120925 w 2421783"/>
              <a:gd name="connsiteY14" fmla="*/ 1688374 h 2421783"/>
              <a:gd name="connsiteX15" fmla="*/ 392828 w 2421783"/>
              <a:gd name="connsiteY15" fmla="*/ 1432789 h 2421783"/>
              <a:gd name="connsiteX16" fmla="*/ 392828 w 2421783"/>
              <a:gd name="connsiteY16" fmla="*/ 988995 h 2421783"/>
              <a:gd name="connsiteX17" fmla="*/ 120925 w 2421783"/>
              <a:gd name="connsiteY17" fmla="*/ 733409 h 2421783"/>
              <a:gd name="connsiteX18" fmla="*/ 252396 w 2421783"/>
              <a:gd name="connsiteY18" fmla="*/ 505694 h 2421783"/>
              <a:gd name="connsiteX19" fmla="*/ 609691 w 2421783"/>
              <a:gd name="connsiteY19" fmla="*/ 613376 h 2421783"/>
              <a:gd name="connsiteX20" fmla="*/ 994028 w 2421783"/>
              <a:gd name="connsiteY20" fmla="*/ 391479 h 2421783"/>
              <a:gd name="connsiteX21" fmla="*/ 1079420 w 2421783"/>
              <a:gd name="connsiteY21" fmla="*/ 28212 h 2421783"/>
              <a:gd name="connsiteX22" fmla="*/ 1342363 w 2421783"/>
              <a:gd name="connsiteY22" fmla="*/ 28212 h 2421783"/>
              <a:gd name="connsiteX23" fmla="*/ 1427755 w 2421783"/>
              <a:gd name="connsiteY23" fmla="*/ 391479 h 2421783"/>
              <a:gd name="connsiteX24" fmla="*/ 1812092 w 2421783"/>
              <a:gd name="connsiteY24" fmla="*/ 613376 h 2421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421783" h="2421783">
                <a:moveTo>
                  <a:pt x="1558773" y="612597"/>
                </a:moveTo>
                <a:lnTo>
                  <a:pt x="1817807" y="452166"/>
                </a:lnTo>
                <a:lnTo>
                  <a:pt x="1969617" y="603976"/>
                </a:lnTo>
                <a:lnTo>
                  <a:pt x="1809185" y="863009"/>
                </a:lnTo>
                <a:cubicBezTo>
                  <a:pt x="1870977" y="969279"/>
                  <a:pt x="1903348" y="1090090"/>
                  <a:pt x="1902970" y="1213019"/>
                </a:cubicBezTo>
                <a:lnTo>
                  <a:pt x="2171425" y="1357133"/>
                </a:lnTo>
                <a:lnTo>
                  <a:pt x="2115859" y="1564509"/>
                </a:lnTo>
                <a:lnTo>
                  <a:pt x="1811313" y="1555088"/>
                </a:lnTo>
                <a:cubicBezTo>
                  <a:pt x="1750176" y="1661736"/>
                  <a:pt x="1661737" y="1750176"/>
                  <a:pt x="1555089" y="1811313"/>
                </a:cubicBezTo>
                <a:lnTo>
                  <a:pt x="1564509" y="2115858"/>
                </a:lnTo>
                <a:lnTo>
                  <a:pt x="1357133" y="2171424"/>
                </a:lnTo>
                <a:lnTo>
                  <a:pt x="1213019" y="1902970"/>
                </a:lnTo>
                <a:cubicBezTo>
                  <a:pt x="1090090" y="1903348"/>
                  <a:pt x="969280" y="1870977"/>
                  <a:pt x="863010" y="1809186"/>
                </a:cubicBezTo>
                <a:lnTo>
                  <a:pt x="603976" y="1969617"/>
                </a:lnTo>
                <a:lnTo>
                  <a:pt x="452166" y="1817807"/>
                </a:lnTo>
                <a:lnTo>
                  <a:pt x="612598" y="1558774"/>
                </a:lnTo>
                <a:cubicBezTo>
                  <a:pt x="550806" y="1452504"/>
                  <a:pt x="518435" y="1331693"/>
                  <a:pt x="518813" y="1208764"/>
                </a:cubicBezTo>
                <a:lnTo>
                  <a:pt x="250358" y="1064650"/>
                </a:lnTo>
                <a:lnTo>
                  <a:pt x="305924" y="857274"/>
                </a:lnTo>
                <a:lnTo>
                  <a:pt x="610470" y="866695"/>
                </a:lnTo>
                <a:cubicBezTo>
                  <a:pt x="671607" y="760047"/>
                  <a:pt x="760046" y="671607"/>
                  <a:pt x="866694" y="610470"/>
                </a:cubicBezTo>
                <a:lnTo>
                  <a:pt x="857274" y="305925"/>
                </a:lnTo>
                <a:lnTo>
                  <a:pt x="1064650" y="250359"/>
                </a:lnTo>
                <a:lnTo>
                  <a:pt x="1208764" y="518813"/>
                </a:lnTo>
                <a:cubicBezTo>
                  <a:pt x="1331693" y="518435"/>
                  <a:pt x="1452503" y="550806"/>
                  <a:pt x="1558773" y="612597"/>
                </a:cubicBezTo>
                <a:close/>
              </a:path>
            </a:pathLst>
          </a:custGeom>
          <a:solidFill>
            <a:schemeClr val="accent4">
              <a:lumMod val="60000"/>
              <a:lumOff val="40000"/>
            </a:schemeClr>
          </a:solidFill>
        </p:spPr>
        <p:style>
          <a:lnRef idx="0">
            <a:schemeClr val="lt1">
              <a:hueOff val="0"/>
              <a:satOff val="0"/>
              <a:lumOff val="0"/>
              <a:alphaOff val="0"/>
            </a:schemeClr>
          </a:lnRef>
          <a:fillRef idx="3">
            <a:scrgbClr r="0" g="0" b="0"/>
          </a:fillRef>
          <a:effectRef idx="3">
            <a:schemeClr val="accent1">
              <a:hueOff val="0"/>
              <a:satOff val="0"/>
              <a:lumOff val="0"/>
              <a:alphaOff val="0"/>
            </a:schemeClr>
          </a:effectRef>
          <a:fontRef idx="minor">
            <a:schemeClr val="lt1"/>
          </a:fontRef>
        </p:style>
        <p:txBody>
          <a:bodyPr spcFirstLastPara="0" vert="horz" wrap="square" lIns="828710" tIns="828710" rIns="828710" bIns="828710" numCol="1" spcCol="1270" anchor="ctr" anchorCtr="0">
            <a:noAutofit/>
          </a:bodyPr>
          <a:lstStyle/>
          <a:p>
            <a:pPr marL="0" lvl="0" indent="0" algn="ctr" defTabSz="889000">
              <a:lnSpc>
                <a:spcPct val="90000"/>
              </a:lnSpc>
              <a:spcBef>
                <a:spcPct val="0"/>
              </a:spcBef>
              <a:spcAft>
                <a:spcPct val="35000"/>
              </a:spcAft>
              <a:buNone/>
            </a:pPr>
            <a:r>
              <a:rPr lang="en-US" sz="2000" b="1" kern="1200" dirty="0">
                <a:solidFill>
                  <a:schemeClr val="accent6">
                    <a:lumMod val="50000"/>
                  </a:schemeClr>
                </a:solidFill>
              </a:rPr>
              <a:t>Time</a:t>
            </a:r>
          </a:p>
        </p:txBody>
      </p:sp>
      <p:sp>
        <p:nvSpPr>
          <p:cNvPr id="12" name="Arrow: Circular 11">
            <a:extLst>
              <a:ext uri="{FF2B5EF4-FFF2-40B4-BE49-F238E27FC236}">
                <a16:creationId xmlns:a16="http://schemas.microsoft.com/office/drawing/2014/main" xmlns="" id="{F92D12BD-8A13-4399-8603-5A463956209B}"/>
              </a:ext>
            </a:extLst>
          </p:cNvPr>
          <p:cNvSpPr/>
          <p:nvPr/>
        </p:nvSpPr>
        <p:spPr>
          <a:xfrm>
            <a:off x="5179249" y="2425340"/>
            <a:ext cx="4350231" cy="4350231"/>
          </a:xfrm>
          <a:prstGeom prst="circularArrow">
            <a:avLst>
              <a:gd name="adj1" fmla="val 4687"/>
              <a:gd name="adj2" fmla="val 299029"/>
              <a:gd name="adj3" fmla="val 2534361"/>
              <a:gd name="adj4" fmla="val 15822623"/>
              <a:gd name="adj5" fmla="val 5469"/>
            </a:avLst>
          </a:prstGeom>
          <a:solidFill>
            <a:schemeClr val="accent6">
              <a:lumMod val="75000"/>
            </a:schemeClr>
          </a:solidFill>
        </p:spPr>
        <p:style>
          <a:lnRef idx="0">
            <a:schemeClr val="accent1">
              <a:tint val="60000"/>
              <a:hueOff val="0"/>
              <a:satOff val="0"/>
              <a:lumOff val="0"/>
              <a:alphaOff val="0"/>
            </a:schemeClr>
          </a:lnRef>
          <a:fillRef idx="3">
            <a:scrgbClr r="0" g="0" b="0"/>
          </a:fillRef>
          <a:effectRef idx="3">
            <a:schemeClr val="accent1">
              <a:tint val="60000"/>
              <a:hueOff val="0"/>
              <a:satOff val="0"/>
              <a:lumOff val="0"/>
              <a:alphaOff val="0"/>
            </a:schemeClr>
          </a:effectRef>
          <a:fontRef idx="minor">
            <a:schemeClr val="lt1"/>
          </a:fontRef>
        </p:style>
      </p:sp>
      <p:sp>
        <p:nvSpPr>
          <p:cNvPr id="14" name="Shape 13">
            <a:extLst>
              <a:ext uri="{FF2B5EF4-FFF2-40B4-BE49-F238E27FC236}">
                <a16:creationId xmlns:a16="http://schemas.microsoft.com/office/drawing/2014/main" xmlns="" id="{E1109E87-2140-4569-A1C9-50078FCF5A6C}"/>
              </a:ext>
            </a:extLst>
          </p:cNvPr>
          <p:cNvSpPr/>
          <p:nvPr/>
        </p:nvSpPr>
        <p:spPr>
          <a:xfrm>
            <a:off x="2464161" y="2857413"/>
            <a:ext cx="2612160" cy="2612160"/>
          </a:xfrm>
          <a:prstGeom prst="leftCircularArrow">
            <a:avLst>
              <a:gd name="adj1" fmla="val 6452"/>
              <a:gd name="adj2" fmla="val 429999"/>
              <a:gd name="adj3" fmla="val 10489124"/>
              <a:gd name="adj4" fmla="val 14837806"/>
              <a:gd name="adj5" fmla="val 7527"/>
            </a:avLst>
          </a:prstGeom>
          <a:solidFill>
            <a:schemeClr val="accent6">
              <a:lumMod val="75000"/>
            </a:schemeClr>
          </a:solidFill>
        </p:spPr>
        <p:style>
          <a:lnRef idx="0">
            <a:schemeClr val="accent1">
              <a:tint val="60000"/>
              <a:hueOff val="0"/>
              <a:satOff val="0"/>
              <a:lumOff val="0"/>
              <a:alphaOff val="0"/>
            </a:schemeClr>
          </a:lnRef>
          <a:fillRef idx="3">
            <a:scrgbClr r="0" g="0" b="0"/>
          </a:fillRef>
          <a:effectRef idx="3">
            <a:schemeClr val="accent1">
              <a:tint val="60000"/>
              <a:hueOff val="0"/>
              <a:satOff val="0"/>
              <a:lumOff val="0"/>
              <a:alphaOff val="0"/>
            </a:schemeClr>
          </a:effectRef>
          <a:fontRef idx="minor">
            <a:schemeClr val="lt1"/>
          </a:fontRef>
        </p:style>
      </p:sp>
      <p:sp>
        <p:nvSpPr>
          <p:cNvPr id="16" name="Arrow: Circular 15">
            <a:extLst>
              <a:ext uri="{FF2B5EF4-FFF2-40B4-BE49-F238E27FC236}">
                <a16:creationId xmlns:a16="http://schemas.microsoft.com/office/drawing/2014/main" xmlns="" id="{0EC3908B-E181-4474-8A72-6EEB480D8BFB}"/>
              </a:ext>
            </a:extLst>
          </p:cNvPr>
          <p:cNvSpPr/>
          <p:nvPr/>
        </p:nvSpPr>
        <p:spPr>
          <a:xfrm rot="5689412">
            <a:off x="3718639" y="771507"/>
            <a:ext cx="3407886" cy="3407886"/>
          </a:xfrm>
          <a:prstGeom prst="circularArrow">
            <a:avLst>
              <a:gd name="adj1" fmla="val 5984"/>
              <a:gd name="adj2" fmla="val 394124"/>
              <a:gd name="adj3" fmla="val 13313824"/>
              <a:gd name="adj4" fmla="val 10508221"/>
              <a:gd name="adj5" fmla="val 6981"/>
            </a:avLst>
          </a:prstGeom>
          <a:solidFill>
            <a:schemeClr val="accent6">
              <a:lumMod val="75000"/>
            </a:schemeClr>
          </a:solidFill>
        </p:spPr>
        <p:style>
          <a:lnRef idx="0">
            <a:schemeClr val="accent1">
              <a:tint val="60000"/>
              <a:hueOff val="0"/>
              <a:satOff val="0"/>
              <a:lumOff val="0"/>
              <a:alphaOff val="0"/>
            </a:schemeClr>
          </a:lnRef>
          <a:fillRef idx="3">
            <a:scrgbClr r="0" g="0" b="0"/>
          </a:fillRef>
          <a:effectRef idx="3">
            <a:schemeClr val="accent1">
              <a:tint val="60000"/>
              <a:hueOff val="0"/>
              <a:satOff val="0"/>
              <a:lumOff val="0"/>
              <a:alphaOff val="0"/>
            </a:schemeClr>
          </a:effectRef>
          <a:fontRef idx="minor">
            <a:schemeClr val="lt1"/>
          </a:fontRef>
        </p:style>
      </p:sp>
    </p:spTree>
    <p:extLst>
      <p:ext uri="{BB962C8B-B14F-4D97-AF65-F5344CB8AC3E}">
        <p14:creationId xmlns:p14="http://schemas.microsoft.com/office/powerpoint/2010/main" val="367272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 y="6424537"/>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dirty="0">
                <a:solidFill>
                  <a:schemeClr val="bg1">
                    <a:lumMod val="95000"/>
                  </a:schemeClr>
                </a:solidFill>
              </a:rPr>
              <a:t>19.12.2019</a:t>
            </a: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4</a:t>
            </a:fld>
            <a:endParaRPr lang="en-US" dirty="0">
              <a:solidFill>
                <a:schemeClr val="bg1">
                  <a:lumMod val="95000"/>
                </a:schemeClr>
              </a:solidFill>
            </a:endParaRPr>
          </a:p>
        </p:txBody>
      </p:sp>
      <p:sp>
        <p:nvSpPr>
          <p:cNvPr id="18" name="Title 1">
            <a:extLst>
              <a:ext uri="{FF2B5EF4-FFF2-40B4-BE49-F238E27FC236}">
                <a16:creationId xmlns:a16="http://schemas.microsoft.com/office/drawing/2014/main" xmlns="" id="{0DA29B30-546C-432B-849F-1D72A6E2F3D9}"/>
              </a:ext>
            </a:extLst>
          </p:cNvPr>
          <p:cNvSpPr>
            <a:spLocks noGrp="1"/>
          </p:cNvSpPr>
          <p:nvPr>
            <p:ph type="title"/>
          </p:nvPr>
        </p:nvSpPr>
        <p:spPr>
          <a:xfrm>
            <a:off x="838200" y="365125"/>
            <a:ext cx="10515600" cy="1325563"/>
          </a:xfrm>
        </p:spPr>
        <p:txBody>
          <a:bodyPr/>
          <a:lstStyle/>
          <a:p>
            <a:r>
              <a:rPr lang="en-US" b="1" dirty="0">
                <a:solidFill>
                  <a:srgbClr val="367C2B"/>
                </a:solidFill>
                <a:latin typeface="Helvetica Neue Condensed" charset="0"/>
                <a:ea typeface="Helvetica Neue Condensed" charset="0"/>
                <a:cs typeface="Helvetica Neue Condensed" charset="0"/>
              </a:rPr>
              <a:t>Methodology &amp; Lessons Learned</a:t>
            </a:r>
          </a:p>
        </p:txBody>
      </p:sp>
      <p:sp>
        <p:nvSpPr>
          <p:cNvPr id="30" name="Freeform: Shape 29">
            <a:extLst>
              <a:ext uri="{FF2B5EF4-FFF2-40B4-BE49-F238E27FC236}">
                <a16:creationId xmlns:a16="http://schemas.microsoft.com/office/drawing/2014/main" xmlns="" id="{BF36647C-43AE-464F-BC61-741439872EAB}"/>
              </a:ext>
            </a:extLst>
          </p:cNvPr>
          <p:cNvSpPr/>
          <p:nvPr/>
        </p:nvSpPr>
        <p:spPr>
          <a:xfrm>
            <a:off x="4012221" y="1742304"/>
            <a:ext cx="4064569" cy="1200500"/>
          </a:xfrm>
          <a:custGeom>
            <a:avLst/>
            <a:gdLst>
              <a:gd name="connsiteX0" fmla="*/ 0 w 4114793"/>
              <a:gd name="connsiteY0" fmla="*/ 112704 h 1127038"/>
              <a:gd name="connsiteX1" fmla="*/ 112704 w 4114793"/>
              <a:gd name="connsiteY1" fmla="*/ 0 h 1127038"/>
              <a:gd name="connsiteX2" fmla="*/ 4002089 w 4114793"/>
              <a:gd name="connsiteY2" fmla="*/ 0 h 1127038"/>
              <a:gd name="connsiteX3" fmla="*/ 4114793 w 4114793"/>
              <a:gd name="connsiteY3" fmla="*/ 112704 h 1127038"/>
              <a:gd name="connsiteX4" fmla="*/ 4114793 w 4114793"/>
              <a:gd name="connsiteY4" fmla="*/ 1014334 h 1127038"/>
              <a:gd name="connsiteX5" fmla="*/ 4002089 w 4114793"/>
              <a:gd name="connsiteY5" fmla="*/ 1127038 h 1127038"/>
              <a:gd name="connsiteX6" fmla="*/ 112704 w 4114793"/>
              <a:gd name="connsiteY6" fmla="*/ 1127038 h 1127038"/>
              <a:gd name="connsiteX7" fmla="*/ 0 w 4114793"/>
              <a:gd name="connsiteY7" fmla="*/ 1014334 h 1127038"/>
              <a:gd name="connsiteX8" fmla="*/ 0 w 4114793"/>
              <a:gd name="connsiteY8" fmla="*/ 112704 h 1127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14793" h="1127038">
                <a:moveTo>
                  <a:pt x="0" y="112704"/>
                </a:moveTo>
                <a:cubicBezTo>
                  <a:pt x="0" y="50459"/>
                  <a:pt x="50459" y="0"/>
                  <a:pt x="112704" y="0"/>
                </a:cubicBezTo>
                <a:lnTo>
                  <a:pt x="4002089" y="0"/>
                </a:lnTo>
                <a:cubicBezTo>
                  <a:pt x="4064334" y="0"/>
                  <a:pt x="4114793" y="50459"/>
                  <a:pt x="4114793" y="112704"/>
                </a:cubicBezTo>
                <a:lnTo>
                  <a:pt x="4114793" y="1014334"/>
                </a:lnTo>
                <a:cubicBezTo>
                  <a:pt x="4114793" y="1076579"/>
                  <a:pt x="4064334" y="1127038"/>
                  <a:pt x="4002089" y="1127038"/>
                </a:cubicBezTo>
                <a:lnTo>
                  <a:pt x="112704" y="1127038"/>
                </a:lnTo>
                <a:cubicBezTo>
                  <a:pt x="50459" y="1127038"/>
                  <a:pt x="0" y="1076579"/>
                  <a:pt x="0" y="1014334"/>
                </a:cubicBezTo>
                <a:lnTo>
                  <a:pt x="0" y="112704"/>
                </a:lnTo>
                <a:close/>
              </a:path>
            </a:pathLst>
          </a:custGeom>
          <a:solidFill>
            <a:schemeClr val="accent4">
              <a:lumMod val="60000"/>
              <a:lumOff val="40000"/>
            </a:schemeClr>
          </a:solidFill>
        </p:spPr>
        <p:style>
          <a:lnRef idx="3">
            <a:schemeClr val="lt1">
              <a:hueOff val="0"/>
              <a:satOff val="0"/>
              <a:lumOff val="0"/>
              <a:alphaOff val="0"/>
            </a:schemeClr>
          </a:lnRef>
          <a:fillRef idx="1">
            <a:scrgbClr r="0" g="0" b="0"/>
          </a:fillRef>
          <a:effectRef idx="1">
            <a:schemeClr val="accent1">
              <a:hueOff val="0"/>
              <a:satOff val="0"/>
              <a:lumOff val="0"/>
              <a:alphaOff val="0"/>
            </a:schemeClr>
          </a:effectRef>
          <a:fontRef idx="minor">
            <a:schemeClr val="lt1"/>
          </a:fontRef>
        </p:style>
        <p:txBody>
          <a:bodyPr spcFirstLastPara="0" vert="horz" wrap="square" lIns="143500" tIns="143500" rIns="143500" bIns="143500" numCol="1" spcCol="1270" anchor="ctr" anchorCtr="0">
            <a:noAutofit/>
          </a:bodyPr>
          <a:lstStyle/>
          <a:p>
            <a:pPr marL="0" lvl="0" indent="0" algn="ctr" defTabSz="1289050">
              <a:lnSpc>
                <a:spcPct val="90000"/>
              </a:lnSpc>
              <a:spcBef>
                <a:spcPct val="0"/>
              </a:spcBef>
              <a:spcAft>
                <a:spcPct val="35000"/>
              </a:spcAft>
              <a:buNone/>
            </a:pPr>
            <a:r>
              <a:rPr lang="en-US" sz="2900" b="1" kern="1200" dirty="0">
                <a:solidFill>
                  <a:schemeClr val="accent6">
                    <a:lumMod val="50000"/>
                  </a:schemeClr>
                </a:solidFill>
              </a:rPr>
              <a:t>Requirements Engineers</a:t>
            </a:r>
          </a:p>
        </p:txBody>
      </p:sp>
      <p:sp>
        <p:nvSpPr>
          <p:cNvPr id="31" name="Freeform: Shape 30">
            <a:extLst>
              <a:ext uri="{FF2B5EF4-FFF2-40B4-BE49-F238E27FC236}">
                <a16:creationId xmlns:a16="http://schemas.microsoft.com/office/drawing/2014/main" xmlns="" id="{90FB2553-1627-4557-ABEC-BF3B4A22000E}"/>
              </a:ext>
            </a:extLst>
          </p:cNvPr>
          <p:cNvSpPr/>
          <p:nvPr/>
        </p:nvSpPr>
        <p:spPr>
          <a:xfrm rot="3600000">
            <a:off x="7611177" y="3429602"/>
            <a:ext cx="1249837" cy="389648"/>
          </a:xfrm>
          <a:custGeom>
            <a:avLst/>
            <a:gdLst>
              <a:gd name="connsiteX0" fmla="*/ 0 w 1173356"/>
              <a:gd name="connsiteY0" fmla="*/ 197232 h 394463"/>
              <a:gd name="connsiteX1" fmla="*/ 197232 w 1173356"/>
              <a:gd name="connsiteY1" fmla="*/ 0 h 394463"/>
              <a:gd name="connsiteX2" fmla="*/ 197232 w 1173356"/>
              <a:gd name="connsiteY2" fmla="*/ 78893 h 394463"/>
              <a:gd name="connsiteX3" fmla="*/ 976125 w 1173356"/>
              <a:gd name="connsiteY3" fmla="*/ 78893 h 394463"/>
              <a:gd name="connsiteX4" fmla="*/ 976125 w 1173356"/>
              <a:gd name="connsiteY4" fmla="*/ 0 h 394463"/>
              <a:gd name="connsiteX5" fmla="*/ 1173356 w 1173356"/>
              <a:gd name="connsiteY5" fmla="*/ 197232 h 394463"/>
              <a:gd name="connsiteX6" fmla="*/ 976125 w 1173356"/>
              <a:gd name="connsiteY6" fmla="*/ 394463 h 394463"/>
              <a:gd name="connsiteX7" fmla="*/ 976125 w 1173356"/>
              <a:gd name="connsiteY7" fmla="*/ 315570 h 394463"/>
              <a:gd name="connsiteX8" fmla="*/ 197232 w 1173356"/>
              <a:gd name="connsiteY8" fmla="*/ 315570 h 394463"/>
              <a:gd name="connsiteX9" fmla="*/ 197232 w 1173356"/>
              <a:gd name="connsiteY9" fmla="*/ 394463 h 394463"/>
              <a:gd name="connsiteX10" fmla="*/ 0 w 1173356"/>
              <a:gd name="connsiteY10" fmla="*/ 197232 h 394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73356" h="394463">
                <a:moveTo>
                  <a:pt x="0" y="197232"/>
                </a:moveTo>
                <a:lnTo>
                  <a:pt x="197232" y="0"/>
                </a:lnTo>
                <a:lnTo>
                  <a:pt x="197232" y="78893"/>
                </a:lnTo>
                <a:lnTo>
                  <a:pt x="976125" y="78893"/>
                </a:lnTo>
                <a:lnTo>
                  <a:pt x="976125" y="0"/>
                </a:lnTo>
                <a:lnTo>
                  <a:pt x="1173356" y="197232"/>
                </a:lnTo>
                <a:lnTo>
                  <a:pt x="976125" y="394463"/>
                </a:lnTo>
                <a:lnTo>
                  <a:pt x="976125" y="315570"/>
                </a:lnTo>
                <a:lnTo>
                  <a:pt x="197232" y="315570"/>
                </a:lnTo>
                <a:lnTo>
                  <a:pt x="197232" y="394463"/>
                </a:lnTo>
                <a:lnTo>
                  <a:pt x="0" y="197232"/>
                </a:lnTo>
                <a:close/>
              </a:path>
            </a:pathLst>
          </a:custGeom>
          <a:solidFill>
            <a:srgbClr val="367C2B"/>
          </a:solidFill>
        </p:spPr>
        <p:style>
          <a:lnRef idx="0">
            <a:schemeClr val="accent1">
              <a:tint val="60000"/>
              <a:hueOff val="0"/>
              <a:satOff val="0"/>
              <a:lumOff val="0"/>
              <a:alphaOff val="0"/>
            </a:schemeClr>
          </a:lnRef>
          <a:fillRef idx="1">
            <a:scrgbClr r="0" g="0" b="0"/>
          </a:fillRef>
          <a:effectRef idx="1">
            <a:schemeClr val="accent1">
              <a:tint val="60000"/>
              <a:hueOff val="0"/>
              <a:satOff val="0"/>
              <a:lumOff val="0"/>
              <a:alphaOff val="0"/>
            </a:schemeClr>
          </a:effectRef>
          <a:fontRef idx="minor">
            <a:schemeClr val="lt1"/>
          </a:fontRef>
        </p:style>
        <p:txBody>
          <a:bodyPr spcFirstLastPara="0" vert="horz" wrap="square" lIns="118339" tIns="78892" rIns="118338" bIns="78893" numCol="1" spcCol="1270" anchor="ctr" anchorCtr="0">
            <a:noAutofit/>
          </a:bodyPr>
          <a:lstStyle/>
          <a:p>
            <a:pPr marL="0" lvl="0" indent="0" algn="ctr" defTabSz="711200">
              <a:lnSpc>
                <a:spcPct val="90000"/>
              </a:lnSpc>
              <a:spcBef>
                <a:spcPct val="0"/>
              </a:spcBef>
              <a:spcAft>
                <a:spcPct val="35000"/>
              </a:spcAft>
              <a:buNone/>
            </a:pPr>
            <a:endParaRPr lang="en-US" sz="1600" kern="1200"/>
          </a:p>
        </p:txBody>
      </p:sp>
      <p:sp>
        <p:nvSpPr>
          <p:cNvPr id="32" name="Freeform: Shape 31">
            <a:extLst>
              <a:ext uri="{FF2B5EF4-FFF2-40B4-BE49-F238E27FC236}">
                <a16:creationId xmlns:a16="http://schemas.microsoft.com/office/drawing/2014/main" xmlns="" id="{D84F19C0-79F2-4056-809A-3BBC845C26FD}"/>
              </a:ext>
            </a:extLst>
          </p:cNvPr>
          <p:cNvSpPr/>
          <p:nvPr/>
        </p:nvSpPr>
        <p:spPr>
          <a:xfrm>
            <a:off x="7423175" y="4238942"/>
            <a:ext cx="2226563" cy="1200500"/>
          </a:xfrm>
          <a:custGeom>
            <a:avLst/>
            <a:gdLst>
              <a:gd name="connsiteX0" fmla="*/ 0 w 2254076"/>
              <a:gd name="connsiteY0" fmla="*/ 112704 h 1127038"/>
              <a:gd name="connsiteX1" fmla="*/ 112704 w 2254076"/>
              <a:gd name="connsiteY1" fmla="*/ 0 h 1127038"/>
              <a:gd name="connsiteX2" fmla="*/ 2141372 w 2254076"/>
              <a:gd name="connsiteY2" fmla="*/ 0 h 1127038"/>
              <a:gd name="connsiteX3" fmla="*/ 2254076 w 2254076"/>
              <a:gd name="connsiteY3" fmla="*/ 112704 h 1127038"/>
              <a:gd name="connsiteX4" fmla="*/ 2254076 w 2254076"/>
              <a:gd name="connsiteY4" fmla="*/ 1014334 h 1127038"/>
              <a:gd name="connsiteX5" fmla="*/ 2141372 w 2254076"/>
              <a:gd name="connsiteY5" fmla="*/ 1127038 h 1127038"/>
              <a:gd name="connsiteX6" fmla="*/ 112704 w 2254076"/>
              <a:gd name="connsiteY6" fmla="*/ 1127038 h 1127038"/>
              <a:gd name="connsiteX7" fmla="*/ 0 w 2254076"/>
              <a:gd name="connsiteY7" fmla="*/ 1014334 h 1127038"/>
              <a:gd name="connsiteX8" fmla="*/ 0 w 2254076"/>
              <a:gd name="connsiteY8" fmla="*/ 112704 h 1127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54076" h="1127038">
                <a:moveTo>
                  <a:pt x="0" y="112704"/>
                </a:moveTo>
                <a:cubicBezTo>
                  <a:pt x="0" y="50459"/>
                  <a:pt x="50459" y="0"/>
                  <a:pt x="112704" y="0"/>
                </a:cubicBezTo>
                <a:lnTo>
                  <a:pt x="2141372" y="0"/>
                </a:lnTo>
                <a:cubicBezTo>
                  <a:pt x="2203617" y="0"/>
                  <a:pt x="2254076" y="50459"/>
                  <a:pt x="2254076" y="112704"/>
                </a:cubicBezTo>
                <a:lnTo>
                  <a:pt x="2254076" y="1014334"/>
                </a:lnTo>
                <a:cubicBezTo>
                  <a:pt x="2254076" y="1076579"/>
                  <a:pt x="2203617" y="1127038"/>
                  <a:pt x="2141372" y="1127038"/>
                </a:cubicBezTo>
                <a:lnTo>
                  <a:pt x="112704" y="1127038"/>
                </a:lnTo>
                <a:cubicBezTo>
                  <a:pt x="50459" y="1127038"/>
                  <a:pt x="0" y="1076579"/>
                  <a:pt x="0" y="1014334"/>
                </a:cubicBezTo>
                <a:lnTo>
                  <a:pt x="0" y="112704"/>
                </a:lnTo>
                <a:close/>
              </a:path>
            </a:pathLst>
          </a:custGeom>
          <a:solidFill>
            <a:schemeClr val="accent4">
              <a:lumMod val="60000"/>
              <a:lumOff val="40000"/>
            </a:schemeClr>
          </a:solidFill>
        </p:spPr>
        <p:style>
          <a:lnRef idx="3">
            <a:schemeClr val="lt1">
              <a:hueOff val="0"/>
              <a:satOff val="0"/>
              <a:lumOff val="0"/>
              <a:alphaOff val="0"/>
            </a:schemeClr>
          </a:lnRef>
          <a:fillRef idx="1">
            <a:scrgbClr r="0" g="0" b="0"/>
          </a:fillRef>
          <a:effectRef idx="1">
            <a:schemeClr val="accent1">
              <a:hueOff val="0"/>
              <a:satOff val="0"/>
              <a:lumOff val="0"/>
              <a:alphaOff val="0"/>
            </a:schemeClr>
          </a:effectRef>
          <a:fontRef idx="minor">
            <a:schemeClr val="lt1"/>
          </a:fontRef>
        </p:style>
        <p:txBody>
          <a:bodyPr spcFirstLastPara="0" vert="horz" wrap="square" lIns="143500" tIns="143500" rIns="143500" bIns="143500" numCol="1" spcCol="1270" anchor="ctr" anchorCtr="0">
            <a:noAutofit/>
          </a:bodyPr>
          <a:lstStyle/>
          <a:p>
            <a:pPr marL="0" lvl="0" indent="0" algn="ctr" defTabSz="1289050">
              <a:lnSpc>
                <a:spcPct val="90000"/>
              </a:lnSpc>
              <a:spcBef>
                <a:spcPct val="0"/>
              </a:spcBef>
              <a:spcAft>
                <a:spcPct val="35000"/>
              </a:spcAft>
              <a:buNone/>
            </a:pPr>
            <a:r>
              <a:rPr lang="en-US" sz="2900" b="1" kern="1200" dirty="0">
                <a:solidFill>
                  <a:schemeClr val="accent6">
                    <a:lumMod val="50000"/>
                  </a:schemeClr>
                </a:solidFill>
              </a:rPr>
              <a:t>Client</a:t>
            </a:r>
          </a:p>
        </p:txBody>
      </p:sp>
      <p:sp>
        <p:nvSpPr>
          <p:cNvPr id="34" name="Freeform: Shape 33">
            <a:extLst>
              <a:ext uri="{FF2B5EF4-FFF2-40B4-BE49-F238E27FC236}">
                <a16:creationId xmlns:a16="http://schemas.microsoft.com/office/drawing/2014/main" xmlns="" id="{2C3D2AC2-91CB-4CB3-8451-A33862B7DD78}"/>
              </a:ext>
            </a:extLst>
          </p:cNvPr>
          <p:cNvSpPr/>
          <p:nvPr/>
        </p:nvSpPr>
        <p:spPr>
          <a:xfrm>
            <a:off x="2446640" y="4238942"/>
            <a:ext cx="2226563" cy="1200500"/>
          </a:xfrm>
          <a:custGeom>
            <a:avLst/>
            <a:gdLst>
              <a:gd name="connsiteX0" fmla="*/ 0 w 2254076"/>
              <a:gd name="connsiteY0" fmla="*/ 112704 h 1127038"/>
              <a:gd name="connsiteX1" fmla="*/ 112704 w 2254076"/>
              <a:gd name="connsiteY1" fmla="*/ 0 h 1127038"/>
              <a:gd name="connsiteX2" fmla="*/ 2141372 w 2254076"/>
              <a:gd name="connsiteY2" fmla="*/ 0 h 1127038"/>
              <a:gd name="connsiteX3" fmla="*/ 2254076 w 2254076"/>
              <a:gd name="connsiteY3" fmla="*/ 112704 h 1127038"/>
              <a:gd name="connsiteX4" fmla="*/ 2254076 w 2254076"/>
              <a:gd name="connsiteY4" fmla="*/ 1014334 h 1127038"/>
              <a:gd name="connsiteX5" fmla="*/ 2141372 w 2254076"/>
              <a:gd name="connsiteY5" fmla="*/ 1127038 h 1127038"/>
              <a:gd name="connsiteX6" fmla="*/ 112704 w 2254076"/>
              <a:gd name="connsiteY6" fmla="*/ 1127038 h 1127038"/>
              <a:gd name="connsiteX7" fmla="*/ 0 w 2254076"/>
              <a:gd name="connsiteY7" fmla="*/ 1014334 h 1127038"/>
              <a:gd name="connsiteX8" fmla="*/ 0 w 2254076"/>
              <a:gd name="connsiteY8" fmla="*/ 112704 h 1127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54076" h="1127038">
                <a:moveTo>
                  <a:pt x="0" y="112704"/>
                </a:moveTo>
                <a:cubicBezTo>
                  <a:pt x="0" y="50459"/>
                  <a:pt x="50459" y="0"/>
                  <a:pt x="112704" y="0"/>
                </a:cubicBezTo>
                <a:lnTo>
                  <a:pt x="2141372" y="0"/>
                </a:lnTo>
                <a:cubicBezTo>
                  <a:pt x="2203617" y="0"/>
                  <a:pt x="2254076" y="50459"/>
                  <a:pt x="2254076" y="112704"/>
                </a:cubicBezTo>
                <a:lnTo>
                  <a:pt x="2254076" y="1014334"/>
                </a:lnTo>
                <a:cubicBezTo>
                  <a:pt x="2254076" y="1076579"/>
                  <a:pt x="2203617" y="1127038"/>
                  <a:pt x="2141372" y="1127038"/>
                </a:cubicBezTo>
                <a:lnTo>
                  <a:pt x="112704" y="1127038"/>
                </a:lnTo>
                <a:cubicBezTo>
                  <a:pt x="50459" y="1127038"/>
                  <a:pt x="0" y="1076579"/>
                  <a:pt x="0" y="1014334"/>
                </a:cubicBezTo>
                <a:lnTo>
                  <a:pt x="0" y="112704"/>
                </a:lnTo>
                <a:close/>
              </a:path>
            </a:pathLst>
          </a:custGeom>
          <a:solidFill>
            <a:schemeClr val="accent4">
              <a:lumMod val="60000"/>
              <a:lumOff val="40000"/>
            </a:schemeClr>
          </a:solidFill>
        </p:spPr>
        <p:style>
          <a:lnRef idx="3">
            <a:schemeClr val="lt1">
              <a:hueOff val="0"/>
              <a:satOff val="0"/>
              <a:lumOff val="0"/>
              <a:alphaOff val="0"/>
            </a:schemeClr>
          </a:lnRef>
          <a:fillRef idx="1">
            <a:scrgbClr r="0" g="0" b="0"/>
          </a:fillRef>
          <a:effectRef idx="1">
            <a:schemeClr val="accent1">
              <a:hueOff val="0"/>
              <a:satOff val="0"/>
              <a:lumOff val="0"/>
              <a:alphaOff val="0"/>
            </a:schemeClr>
          </a:effectRef>
          <a:fontRef idx="minor">
            <a:schemeClr val="lt1"/>
          </a:fontRef>
        </p:style>
        <p:txBody>
          <a:bodyPr spcFirstLastPara="0" vert="horz" wrap="square" lIns="143500" tIns="143500" rIns="143500" bIns="143500" numCol="1" spcCol="1270" anchor="ctr" anchorCtr="0">
            <a:noAutofit/>
          </a:bodyPr>
          <a:lstStyle/>
          <a:p>
            <a:pPr marL="0" lvl="0" indent="0" algn="ctr" defTabSz="1289050">
              <a:lnSpc>
                <a:spcPct val="90000"/>
              </a:lnSpc>
              <a:spcBef>
                <a:spcPct val="0"/>
              </a:spcBef>
              <a:spcAft>
                <a:spcPct val="35000"/>
              </a:spcAft>
              <a:buNone/>
            </a:pPr>
            <a:r>
              <a:rPr lang="en-US" sz="2900" b="1" kern="1200" dirty="0">
                <a:solidFill>
                  <a:schemeClr val="accent6">
                    <a:lumMod val="50000"/>
                  </a:schemeClr>
                </a:solidFill>
              </a:rPr>
              <a:t>Team</a:t>
            </a:r>
          </a:p>
        </p:txBody>
      </p:sp>
      <p:sp>
        <p:nvSpPr>
          <p:cNvPr id="35" name="Freeform: Shape 34">
            <a:extLst>
              <a:ext uri="{FF2B5EF4-FFF2-40B4-BE49-F238E27FC236}">
                <a16:creationId xmlns:a16="http://schemas.microsoft.com/office/drawing/2014/main" xmlns="" id="{EDCCF0BE-9CD4-48DB-A94E-C5450DC95F2E}"/>
              </a:ext>
            </a:extLst>
          </p:cNvPr>
          <p:cNvSpPr/>
          <p:nvPr/>
        </p:nvSpPr>
        <p:spPr>
          <a:xfrm rot="18000000">
            <a:off x="3217791" y="3429602"/>
            <a:ext cx="1249837" cy="389648"/>
          </a:xfrm>
          <a:custGeom>
            <a:avLst/>
            <a:gdLst>
              <a:gd name="connsiteX0" fmla="*/ 0 w 1173356"/>
              <a:gd name="connsiteY0" fmla="*/ 197232 h 394463"/>
              <a:gd name="connsiteX1" fmla="*/ 197232 w 1173356"/>
              <a:gd name="connsiteY1" fmla="*/ 0 h 394463"/>
              <a:gd name="connsiteX2" fmla="*/ 197232 w 1173356"/>
              <a:gd name="connsiteY2" fmla="*/ 78893 h 394463"/>
              <a:gd name="connsiteX3" fmla="*/ 976125 w 1173356"/>
              <a:gd name="connsiteY3" fmla="*/ 78893 h 394463"/>
              <a:gd name="connsiteX4" fmla="*/ 976125 w 1173356"/>
              <a:gd name="connsiteY4" fmla="*/ 0 h 394463"/>
              <a:gd name="connsiteX5" fmla="*/ 1173356 w 1173356"/>
              <a:gd name="connsiteY5" fmla="*/ 197232 h 394463"/>
              <a:gd name="connsiteX6" fmla="*/ 976125 w 1173356"/>
              <a:gd name="connsiteY6" fmla="*/ 394463 h 394463"/>
              <a:gd name="connsiteX7" fmla="*/ 976125 w 1173356"/>
              <a:gd name="connsiteY7" fmla="*/ 315570 h 394463"/>
              <a:gd name="connsiteX8" fmla="*/ 197232 w 1173356"/>
              <a:gd name="connsiteY8" fmla="*/ 315570 h 394463"/>
              <a:gd name="connsiteX9" fmla="*/ 197232 w 1173356"/>
              <a:gd name="connsiteY9" fmla="*/ 394463 h 394463"/>
              <a:gd name="connsiteX10" fmla="*/ 0 w 1173356"/>
              <a:gd name="connsiteY10" fmla="*/ 197232 h 394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73356" h="394463">
                <a:moveTo>
                  <a:pt x="0" y="197232"/>
                </a:moveTo>
                <a:lnTo>
                  <a:pt x="197232" y="0"/>
                </a:lnTo>
                <a:lnTo>
                  <a:pt x="197232" y="78893"/>
                </a:lnTo>
                <a:lnTo>
                  <a:pt x="976125" y="78893"/>
                </a:lnTo>
                <a:lnTo>
                  <a:pt x="976125" y="0"/>
                </a:lnTo>
                <a:lnTo>
                  <a:pt x="1173356" y="197232"/>
                </a:lnTo>
                <a:lnTo>
                  <a:pt x="976125" y="394463"/>
                </a:lnTo>
                <a:lnTo>
                  <a:pt x="976125" y="315570"/>
                </a:lnTo>
                <a:lnTo>
                  <a:pt x="197232" y="315570"/>
                </a:lnTo>
                <a:lnTo>
                  <a:pt x="197232" y="394463"/>
                </a:lnTo>
                <a:lnTo>
                  <a:pt x="0" y="197232"/>
                </a:lnTo>
                <a:close/>
              </a:path>
            </a:pathLst>
          </a:custGeom>
          <a:solidFill>
            <a:srgbClr val="367C2B"/>
          </a:solidFill>
        </p:spPr>
        <p:style>
          <a:lnRef idx="0">
            <a:schemeClr val="accent1">
              <a:tint val="60000"/>
              <a:hueOff val="0"/>
              <a:satOff val="0"/>
              <a:lumOff val="0"/>
              <a:alphaOff val="0"/>
            </a:schemeClr>
          </a:lnRef>
          <a:fillRef idx="1">
            <a:scrgbClr r="0" g="0" b="0"/>
          </a:fillRef>
          <a:effectRef idx="1">
            <a:schemeClr val="accent1">
              <a:tint val="60000"/>
              <a:hueOff val="0"/>
              <a:satOff val="0"/>
              <a:lumOff val="0"/>
              <a:alphaOff val="0"/>
            </a:schemeClr>
          </a:effectRef>
          <a:fontRef idx="minor">
            <a:schemeClr val="lt1"/>
          </a:fontRef>
        </p:style>
        <p:txBody>
          <a:bodyPr spcFirstLastPara="0" vert="horz" wrap="square" lIns="118338" tIns="78892" rIns="118339" bIns="78893" numCol="1" spcCol="1270" anchor="ctr" anchorCtr="0">
            <a:noAutofit/>
          </a:bodyPr>
          <a:lstStyle/>
          <a:p>
            <a:pPr marL="0" lvl="0" indent="0" algn="ctr" defTabSz="711200">
              <a:lnSpc>
                <a:spcPct val="90000"/>
              </a:lnSpc>
              <a:spcBef>
                <a:spcPct val="0"/>
              </a:spcBef>
              <a:spcAft>
                <a:spcPct val="35000"/>
              </a:spcAft>
              <a:buNone/>
            </a:pPr>
            <a:endParaRPr lang="en-US" sz="1600" kern="1200"/>
          </a:p>
        </p:txBody>
      </p:sp>
    </p:spTree>
    <p:extLst>
      <p:ext uri="{BB962C8B-B14F-4D97-AF65-F5344CB8AC3E}">
        <p14:creationId xmlns:p14="http://schemas.microsoft.com/office/powerpoint/2010/main" val="731481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1" grpId="0" animBg="1"/>
      <p:bldP spid="32" grpId="0" animBg="1"/>
      <p:bldP spid="34" grpId="0" animBg="1"/>
      <p:bldP spid="3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367C2B"/>
                </a:solidFill>
                <a:latin typeface="Helvetica Neue Condensed" charset="0"/>
                <a:ea typeface="Helvetica Neue Condensed" charset="0"/>
                <a:cs typeface="Helvetica Neue Condensed" charset="0"/>
              </a:rPr>
              <a:t>Project Management (Responsibilities)</a:t>
            </a: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dirty="0">
                <a:solidFill>
                  <a:schemeClr val="bg1">
                    <a:lumMod val="95000"/>
                  </a:schemeClr>
                </a:solidFill>
              </a:rPr>
              <a:t>19.12.2019</a:t>
            </a: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5</a:t>
            </a:fld>
            <a:endParaRPr lang="en-US" dirty="0">
              <a:solidFill>
                <a:schemeClr val="bg1">
                  <a:lumMod val="95000"/>
                </a:schemeClr>
              </a:solidFill>
            </a:endParaRPr>
          </a:p>
        </p:txBody>
      </p:sp>
      <p:sp>
        <p:nvSpPr>
          <p:cNvPr id="13" name="عنصر نائب للمحتوى 12"/>
          <p:cNvSpPr>
            <a:spLocks noGrp="1"/>
          </p:cNvSpPr>
          <p:nvPr>
            <p:ph idx="1"/>
          </p:nvPr>
        </p:nvSpPr>
        <p:spPr/>
        <p:txBody>
          <a:bodyPr/>
          <a:lstStyle/>
          <a:p>
            <a:endParaRPr lang="de-DE" dirty="0">
              <a:solidFill>
                <a:schemeClr val="tx1">
                  <a:lumMod val="85000"/>
                  <a:lumOff val="15000"/>
                </a:schemeClr>
              </a:solidFill>
              <a:latin typeface="Helvetica Neue" charset="0"/>
              <a:ea typeface="Helvetica Neue" charset="0"/>
              <a:cs typeface="Helvetica Neue" charset="0"/>
            </a:endParaRPr>
          </a:p>
          <a:p>
            <a:endParaRPr lang="ar-SA" dirty="0"/>
          </a:p>
        </p:txBody>
      </p:sp>
      <p:pic>
        <p:nvPicPr>
          <p:cNvPr id="9" name="Picture 8"/>
          <p:cNvPicPr>
            <a:picLocks noChangeAspect="1"/>
          </p:cNvPicPr>
          <p:nvPr/>
        </p:nvPicPr>
        <p:blipFill>
          <a:blip r:embed="rId3"/>
          <a:stretch>
            <a:fillRect/>
          </a:stretch>
        </p:blipFill>
        <p:spPr>
          <a:xfrm>
            <a:off x="10215746" y="365539"/>
            <a:ext cx="1138054" cy="1138054"/>
          </a:xfrm>
          <a:prstGeom prst="rect">
            <a:avLst/>
          </a:prstGeom>
        </p:spPr>
      </p:pic>
      <p:graphicFrame>
        <p:nvGraphicFramePr>
          <p:cNvPr id="10" name="Diagram 9"/>
          <p:cNvGraphicFramePr/>
          <p:nvPr>
            <p:extLst>
              <p:ext uri="{D42A27DB-BD31-4B8C-83A1-F6EECF244321}">
                <p14:modId xmlns:p14="http://schemas.microsoft.com/office/powerpoint/2010/main" val="405964145"/>
              </p:ext>
            </p:extLst>
          </p:nvPr>
        </p:nvGraphicFramePr>
        <p:xfrm>
          <a:off x="838200" y="1586929"/>
          <a:ext cx="10515600" cy="455140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6294784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367C2B"/>
                </a:solidFill>
                <a:latin typeface="Helvetica Neue Condensed" charset="0"/>
                <a:ea typeface="Helvetica Neue Condensed" charset="0"/>
                <a:cs typeface="Helvetica Neue Condensed" charset="0"/>
              </a:rPr>
              <a:t>Project Management (Methodologies)</a:t>
            </a: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dirty="0">
                <a:solidFill>
                  <a:schemeClr val="bg1">
                    <a:lumMod val="95000"/>
                  </a:schemeClr>
                </a:solidFill>
              </a:rPr>
              <a:t>19.12.2019</a:t>
            </a: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6</a:t>
            </a:fld>
            <a:endParaRPr lang="en-US" dirty="0">
              <a:solidFill>
                <a:schemeClr val="bg1">
                  <a:lumMod val="95000"/>
                </a:schemeClr>
              </a:solidFill>
            </a:endParaRPr>
          </a:p>
        </p:txBody>
      </p:sp>
      <p:sp>
        <p:nvSpPr>
          <p:cNvPr id="13" name="عنصر نائب للمحتوى 12"/>
          <p:cNvSpPr>
            <a:spLocks noGrp="1"/>
          </p:cNvSpPr>
          <p:nvPr>
            <p:ph idx="1"/>
          </p:nvPr>
        </p:nvSpPr>
        <p:spPr/>
        <p:txBody>
          <a:bodyPr/>
          <a:lstStyle/>
          <a:p>
            <a:endParaRPr lang="de-DE" dirty="0">
              <a:solidFill>
                <a:schemeClr val="tx1">
                  <a:lumMod val="85000"/>
                  <a:lumOff val="15000"/>
                </a:schemeClr>
              </a:solidFill>
              <a:latin typeface="Helvetica Neue" charset="0"/>
              <a:ea typeface="Helvetica Neue" charset="0"/>
              <a:cs typeface="Helvetica Neue" charset="0"/>
            </a:endParaRPr>
          </a:p>
          <a:p>
            <a:endParaRPr lang="ar-SA" dirty="0"/>
          </a:p>
        </p:txBody>
      </p:sp>
      <p:pic>
        <p:nvPicPr>
          <p:cNvPr id="9" name="Picture 8"/>
          <p:cNvPicPr>
            <a:picLocks noChangeAspect="1"/>
          </p:cNvPicPr>
          <p:nvPr/>
        </p:nvPicPr>
        <p:blipFill>
          <a:blip r:embed="rId3"/>
          <a:stretch>
            <a:fillRect/>
          </a:stretch>
        </p:blipFill>
        <p:spPr>
          <a:xfrm>
            <a:off x="10215746" y="365539"/>
            <a:ext cx="1138054" cy="1138054"/>
          </a:xfrm>
          <a:prstGeom prst="rect">
            <a:avLst/>
          </a:prstGeom>
        </p:spPr>
      </p:pic>
      <p:graphicFrame>
        <p:nvGraphicFramePr>
          <p:cNvPr id="10" name="Diagram 9"/>
          <p:cNvGraphicFramePr/>
          <p:nvPr>
            <p:extLst>
              <p:ext uri="{D42A27DB-BD31-4B8C-83A1-F6EECF244321}">
                <p14:modId xmlns:p14="http://schemas.microsoft.com/office/powerpoint/2010/main" val="1506907276"/>
              </p:ext>
            </p:extLst>
          </p:nvPr>
        </p:nvGraphicFramePr>
        <p:xfrm>
          <a:off x="2320290" y="1586929"/>
          <a:ext cx="6719570" cy="423368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2236142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367C2B"/>
                </a:solidFill>
                <a:latin typeface="Helvetica Neue Condensed" charset="0"/>
                <a:ea typeface="Helvetica Neue Condensed" charset="0"/>
                <a:cs typeface="Helvetica Neue Condensed" charset="0"/>
              </a:rPr>
              <a:t>Project Management (Flow)</a:t>
            </a: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dirty="0">
                <a:solidFill>
                  <a:schemeClr val="bg1">
                    <a:lumMod val="95000"/>
                  </a:schemeClr>
                </a:solidFill>
              </a:rPr>
              <a:t>19.12.2019</a:t>
            </a: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7</a:t>
            </a:fld>
            <a:endParaRPr lang="en-US" dirty="0">
              <a:solidFill>
                <a:schemeClr val="bg1">
                  <a:lumMod val="95000"/>
                </a:schemeClr>
              </a:solidFill>
            </a:endParaRPr>
          </a:p>
        </p:txBody>
      </p:sp>
      <p:sp>
        <p:nvSpPr>
          <p:cNvPr id="13" name="عنصر نائب للمحتوى 12"/>
          <p:cNvSpPr>
            <a:spLocks noGrp="1"/>
          </p:cNvSpPr>
          <p:nvPr>
            <p:ph idx="1"/>
          </p:nvPr>
        </p:nvSpPr>
        <p:spPr/>
        <p:txBody>
          <a:bodyPr/>
          <a:lstStyle/>
          <a:p>
            <a:endParaRPr lang="de-DE" dirty="0">
              <a:solidFill>
                <a:schemeClr val="tx1">
                  <a:lumMod val="85000"/>
                  <a:lumOff val="15000"/>
                </a:schemeClr>
              </a:solidFill>
              <a:latin typeface="Helvetica Neue" charset="0"/>
              <a:ea typeface="Helvetica Neue" charset="0"/>
              <a:cs typeface="Helvetica Neue" charset="0"/>
            </a:endParaRPr>
          </a:p>
          <a:p>
            <a:endParaRPr lang="ar-SA" dirty="0">
              <a:latin typeface="Helvetica Neue" charset="0"/>
              <a:ea typeface="Helvetica Neue" charset="0"/>
              <a:cs typeface="Helvetica Neue" charset="0"/>
            </a:endParaRPr>
          </a:p>
        </p:txBody>
      </p:sp>
      <p:pic>
        <p:nvPicPr>
          <p:cNvPr id="9" name="Picture 8"/>
          <p:cNvPicPr>
            <a:picLocks noChangeAspect="1"/>
          </p:cNvPicPr>
          <p:nvPr/>
        </p:nvPicPr>
        <p:blipFill>
          <a:blip r:embed="rId3"/>
          <a:stretch>
            <a:fillRect/>
          </a:stretch>
        </p:blipFill>
        <p:spPr>
          <a:xfrm>
            <a:off x="10215746" y="365539"/>
            <a:ext cx="1138054" cy="1138054"/>
          </a:xfrm>
          <a:prstGeom prst="rect">
            <a:avLst/>
          </a:prstGeom>
        </p:spPr>
      </p:pic>
      <p:graphicFrame>
        <p:nvGraphicFramePr>
          <p:cNvPr id="3" name="Diagram 2"/>
          <p:cNvGraphicFramePr/>
          <p:nvPr>
            <p:extLst>
              <p:ext uri="{D42A27DB-BD31-4B8C-83A1-F6EECF244321}">
                <p14:modId xmlns:p14="http://schemas.microsoft.com/office/powerpoint/2010/main" val="1188767136"/>
              </p:ext>
            </p:extLst>
          </p:nvPr>
        </p:nvGraphicFramePr>
        <p:xfrm>
          <a:off x="2032000" y="1924167"/>
          <a:ext cx="7283450" cy="411522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665489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367C2B"/>
                </a:solidFill>
                <a:latin typeface="Helvetica Neue Condensed" charset="0"/>
                <a:ea typeface="Helvetica Neue Condensed" charset="0"/>
                <a:cs typeface="Helvetica Neue Condensed" charset="0"/>
              </a:rPr>
              <a:t>Project Management (Tools)</a:t>
            </a: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dirty="0">
                <a:solidFill>
                  <a:schemeClr val="bg1">
                    <a:lumMod val="95000"/>
                  </a:schemeClr>
                </a:solidFill>
              </a:rPr>
              <a:t>19.12.2019</a:t>
            </a: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8</a:t>
            </a:fld>
            <a:endParaRPr lang="en-US" dirty="0">
              <a:solidFill>
                <a:schemeClr val="bg1">
                  <a:lumMod val="95000"/>
                </a:schemeClr>
              </a:solidFill>
            </a:endParaRPr>
          </a:p>
        </p:txBody>
      </p:sp>
      <p:pic>
        <p:nvPicPr>
          <p:cNvPr id="9" name="Picture 8"/>
          <p:cNvPicPr>
            <a:picLocks noChangeAspect="1"/>
          </p:cNvPicPr>
          <p:nvPr/>
        </p:nvPicPr>
        <p:blipFill>
          <a:blip r:embed="rId3"/>
          <a:stretch>
            <a:fillRect/>
          </a:stretch>
        </p:blipFill>
        <p:spPr>
          <a:xfrm>
            <a:off x="10215746" y="365539"/>
            <a:ext cx="1138054" cy="1138054"/>
          </a:xfrm>
          <a:prstGeom prst="rect">
            <a:avLst/>
          </a:prstGeom>
        </p:spPr>
      </p:pic>
      <p:graphicFrame>
        <p:nvGraphicFramePr>
          <p:cNvPr id="10" name="Diagram 9"/>
          <p:cNvGraphicFramePr/>
          <p:nvPr>
            <p:extLst>
              <p:ext uri="{D42A27DB-BD31-4B8C-83A1-F6EECF244321}">
                <p14:modId xmlns:p14="http://schemas.microsoft.com/office/powerpoint/2010/main" val="173118318"/>
              </p:ext>
            </p:extLst>
          </p:nvPr>
        </p:nvGraphicFramePr>
        <p:xfrm>
          <a:off x="1700530" y="753956"/>
          <a:ext cx="8128000" cy="541866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6905906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a:solidFill>
                  <a:srgbClr val="367C2B"/>
                </a:solidFill>
                <a:latin typeface="Helvetica Neue Condensed" charset="0"/>
                <a:ea typeface="Helvetica Neue Condensed" charset="0"/>
                <a:cs typeface="Helvetica Neue Condensed" charset="0"/>
              </a:rPr>
              <a:t>Project Management (Improvements)</a:t>
            </a:r>
            <a:endParaRPr lang="en-US" b="1" dirty="0">
              <a:solidFill>
                <a:srgbClr val="367C2B"/>
              </a:solidFill>
              <a:latin typeface="Helvetica Neue Condensed" charset="0"/>
              <a:ea typeface="Helvetica Neue Condensed" charset="0"/>
              <a:cs typeface="Helvetica Neue Condensed" charset="0"/>
            </a:endParaRP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dirty="0">
                <a:solidFill>
                  <a:schemeClr val="bg1">
                    <a:lumMod val="95000"/>
                  </a:schemeClr>
                </a:solidFill>
              </a:rPr>
              <a:t>19.12.2019</a:t>
            </a: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9</a:t>
            </a:fld>
            <a:endParaRPr lang="en-US" dirty="0">
              <a:solidFill>
                <a:schemeClr val="bg1">
                  <a:lumMod val="95000"/>
                </a:schemeClr>
              </a:solidFill>
            </a:endParaRPr>
          </a:p>
        </p:txBody>
      </p:sp>
      <p:sp>
        <p:nvSpPr>
          <p:cNvPr id="13" name="عنصر نائب للمحتوى 12"/>
          <p:cNvSpPr>
            <a:spLocks noGrp="1"/>
          </p:cNvSpPr>
          <p:nvPr>
            <p:ph idx="1"/>
          </p:nvPr>
        </p:nvSpPr>
        <p:spPr/>
        <p:txBody>
          <a:bodyPr/>
          <a:lstStyle/>
          <a:p>
            <a:endParaRPr lang="de-DE" dirty="0">
              <a:solidFill>
                <a:schemeClr val="tx1">
                  <a:lumMod val="85000"/>
                  <a:lumOff val="15000"/>
                </a:schemeClr>
              </a:solidFill>
              <a:latin typeface="Helvetica Neue" charset="0"/>
              <a:ea typeface="Helvetica Neue" charset="0"/>
              <a:cs typeface="Helvetica Neue" charset="0"/>
            </a:endParaRPr>
          </a:p>
          <a:p>
            <a:endParaRPr lang="ar-SA" dirty="0"/>
          </a:p>
        </p:txBody>
      </p:sp>
      <p:pic>
        <p:nvPicPr>
          <p:cNvPr id="9" name="Picture 8"/>
          <p:cNvPicPr>
            <a:picLocks noChangeAspect="1"/>
          </p:cNvPicPr>
          <p:nvPr/>
        </p:nvPicPr>
        <p:blipFill>
          <a:blip r:embed="rId3"/>
          <a:stretch>
            <a:fillRect/>
          </a:stretch>
        </p:blipFill>
        <p:spPr>
          <a:xfrm>
            <a:off x="10215746" y="365539"/>
            <a:ext cx="1138054" cy="1138054"/>
          </a:xfrm>
          <a:prstGeom prst="rect">
            <a:avLst/>
          </a:prstGeom>
        </p:spPr>
      </p:pic>
      <p:graphicFrame>
        <p:nvGraphicFramePr>
          <p:cNvPr id="3" name="Diagram 2"/>
          <p:cNvGraphicFramePr/>
          <p:nvPr>
            <p:extLst>
              <p:ext uri="{D42A27DB-BD31-4B8C-83A1-F6EECF244321}">
                <p14:modId xmlns:p14="http://schemas.microsoft.com/office/powerpoint/2010/main" val="53151280"/>
              </p:ext>
            </p:extLst>
          </p:nvPr>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95101322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نسق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129</TotalTime>
  <Words>1725</Words>
  <Application>Microsoft Macintosh PowerPoint</Application>
  <PresentationFormat>Widescreen</PresentationFormat>
  <Paragraphs>377</Paragraphs>
  <Slides>28</Slides>
  <Notes>27</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28</vt:i4>
      </vt:variant>
    </vt:vector>
  </HeadingPairs>
  <TitlesOfParts>
    <vt:vector size="37" baseType="lpstr">
      <vt:lpstr>Calibri</vt:lpstr>
      <vt:lpstr>Calibri Light</vt:lpstr>
      <vt:lpstr>Helvetica Neue</vt:lpstr>
      <vt:lpstr>Helvetica Neue Condensed</vt:lpstr>
      <vt:lpstr>Helvetica Neue Light</vt:lpstr>
      <vt:lpstr>Helvetica Neue Medium</vt:lpstr>
      <vt:lpstr>Times New Roman</vt:lpstr>
      <vt:lpstr>Arial</vt:lpstr>
      <vt:lpstr>Office Theme</vt:lpstr>
      <vt:lpstr>PowerPoint Presentation</vt:lpstr>
      <vt:lpstr>Requirements Engineering</vt:lpstr>
      <vt:lpstr>Constraints</vt:lpstr>
      <vt:lpstr>Methodology &amp; Lessons Learned</vt:lpstr>
      <vt:lpstr>Project Management (Responsibilities)</vt:lpstr>
      <vt:lpstr>Project Management (Methodologies)</vt:lpstr>
      <vt:lpstr>Project Management (Flow)</vt:lpstr>
      <vt:lpstr>Project Management (Tools)</vt:lpstr>
      <vt:lpstr>Project Management (Improvements)</vt:lpstr>
      <vt:lpstr>JD API Integration</vt:lpstr>
      <vt:lpstr>JD API Integration: What we did?</vt:lpstr>
      <vt:lpstr>JD API Integration: Challenges</vt:lpstr>
      <vt:lpstr>JD API Integration: Documentation issues</vt:lpstr>
      <vt:lpstr>JD API Integration: Documentation issues</vt:lpstr>
      <vt:lpstr>JD API Integration: Technical issues</vt:lpstr>
      <vt:lpstr>JD API Integration: Important Observations</vt:lpstr>
      <vt:lpstr>JD API Integration: Important Observations</vt:lpstr>
      <vt:lpstr>Quality Assurance &amp; Testing</vt:lpstr>
      <vt:lpstr> Quality Assurance &amp; Testing: Our Approaches</vt:lpstr>
      <vt:lpstr> Quality Assurance &amp; Testing: System Testing</vt:lpstr>
      <vt:lpstr>Quality Assurance &amp; Testing: Sample Test Case</vt:lpstr>
      <vt:lpstr>Quality Assurance &amp; Testing: Summary</vt:lpstr>
      <vt:lpstr>User Interface/ User Experience CarPlay Documentation</vt:lpstr>
      <vt:lpstr>Introduction: CarPlay Navigation</vt:lpstr>
      <vt:lpstr>CarPlay Navigation Guidelines Followed</vt:lpstr>
      <vt:lpstr>CarPlay Siri Guidelines Followed</vt:lpstr>
      <vt:lpstr>Navigation App Templates</vt:lpstr>
      <vt:lpstr>CarPlay Navigation App</vt:lpstr>
    </vt:vector>
  </TitlesOfParts>
  <Company/>
  <LinksUpToDate>false</LinksUpToDate>
  <SharedDoc>false</SharedDoc>
  <HyperlinksChanged>false</HyperlinksChanged>
  <AppVersion>15.0041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Functional Requirements</dc:title>
  <dc:creator>Md. Nabid Imteaj</dc:creator>
  <cp:lastModifiedBy>Md. Nabid Imteaj</cp:lastModifiedBy>
  <cp:revision>363</cp:revision>
  <dcterms:created xsi:type="dcterms:W3CDTF">2019-10-21T07:54:10Z</dcterms:created>
  <dcterms:modified xsi:type="dcterms:W3CDTF">2019-12-11T22:22:16Z</dcterms:modified>
</cp:coreProperties>
</file>